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7" r:id="rId6"/>
    <p:sldId id="258" r:id="rId7"/>
    <p:sldId id="272" r:id="rId8"/>
    <p:sldId id="273" r:id="rId9"/>
    <p:sldId id="259" r:id="rId10"/>
    <p:sldId id="274" r:id="rId11"/>
    <p:sldId id="261" r:id="rId12"/>
    <p:sldId id="277" r:id="rId13"/>
    <p:sldId id="275" r:id="rId14"/>
    <p:sldId id="276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5135"/>
    <a:srgbClr val="BDA07D"/>
    <a:srgbClr val="F5F9F9"/>
    <a:srgbClr val="627272"/>
    <a:srgbClr val="93A5A8"/>
    <a:srgbClr val="3E7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0AE0A6-E854-42CC-93D5-62ACFCED506F}" v="97" dt="2022-11-11T11:55:19.6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nde, Gaurav" userId="cf3c3d4c-5c1f-474f-846e-283c695c93a2" providerId="ADAL" clId="{C30AE0A6-E854-42CC-93D5-62ACFCED506F}"/>
    <pc:docChg chg="undo custSel addSld delSld modSld sldOrd">
      <pc:chgData name="Shinde, Gaurav" userId="cf3c3d4c-5c1f-474f-846e-283c695c93a2" providerId="ADAL" clId="{C30AE0A6-E854-42CC-93D5-62ACFCED506F}" dt="2022-11-11T12:03:29.122" v="4005" actId="20577"/>
      <pc:docMkLst>
        <pc:docMk/>
      </pc:docMkLst>
      <pc:sldChg chg="modSp mod">
        <pc:chgData name="Shinde, Gaurav" userId="cf3c3d4c-5c1f-474f-846e-283c695c93a2" providerId="ADAL" clId="{C30AE0A6-E854-42CC-93D5-62ACFCED506F}" dt="2022-11-11T11:54:36.188" v="3930" actId="1076"/>
        <pc:sldMkLst>
          <pc:docMk/>
          <pc:sldMk cId="972569183" sldId="256"/>
        </pc:sldMkLst>
        <pc:spChg chg="mod">
          <ac:chgData name="Shinde, Gaurav" userId="cf3c3d4c-5c1f-474f-846e-283c695c93a2" providerId="ADAL" clId="{C30AE0A6-E854-42CC-93D5-62ACFCED506F}" dt="2022-11-11T11:54:28.314" v="3929" actId="20577"/>
          <ac:spMkLst>
            <pc:docMk/>
            <pc:sldMk cId="972569183" sldId="256"/>
            <ac:spMk id="4" creationId="{A3D64C50-A740-468A-8AB6-F949358D80A6}"/>
          </ac:spMkLst>
        </pc:spChg>
        <pc:spChg chg="mod">
          <ac:chgData name="Shinde, Gaurav" userId="cf3c3d4c-5c1f-474f-846e-283c695c93a2" providerId="ADAL" clId="{C30AE0A6-E854-42CC-93D5-62ACFCED506F}" dt="2022-11-11T11:54:36.188" v="3930" actId="1076"/>
          <ac:spMkLst>
            <pc:docMk/>
            <pc:sldMk cId="972569183" sldId="256"/>
            <ac:spMk id="5" creationId="{28F94A06-38B8-4C8F-ABF0-FB763704D01F}"/>
          </ac:spMkLst>
        </pc:spChg>
      </pc:sldChg>
      <pc:sldChg chg="addSp delSp modSp mod">
        <pc:chgData name="Shinde, Gaurav" userId="cf3c3d4c-5c1f-474f-846e-283c695c93a2" providerId="ADAL" clId="{C30AE0A6-E854-42CC-93D5-62ACFCED506F}" dt="2022-11-11T11:55:38.550" v="3937" actId="478"/>
        <pc:sldMkLst>
          <pc:docMk/>
          <pc:sldMk cId="2060042239" sldId="257"/>
        </pc:sldMkLst>
        <pc:spChg chg="del">
          <ac:chgData name="Shinde, Gaurav" userId="cf3c3d4c-5c1f-474f-846e-283c695c93a2" providerId="ADAL" clId="{C30AE0A6-E854-42CC-93D5-62ACFCED506F}" dt="2022-11-11T11:42:47.827" v="3824" actId="478"/>
          <ac:spMkLst>
            <pc:docMk/>
            <pc:sldMk cId="2060042239" sldId="257"/>
            <ac:spMk id="3" creationId="{6CCBF0FB-0046-4D3C-AC29-2382CF05B6D1}"/>
          </ac:spMkLst>
        </pc:spChg>
        <pc:spChg chg="add del mod">
          <ac:chgData name="Shinde, Gaurav" userId="cf3c3d4c-5c1f-474f-846e-283c695c93a2" providerId="ADAL" clId="{C30AE0A6-E854-42CC-93D5-62ACFCED506F}" dt="2022-11-11T11:55:38.550" v="3937" actId="478"/>
          <ac:spMkLst>
            <pc:docMk/>
            <pc:sldMk cId="2060042239" sldId="257"/>
            <ac:spMk id="7" creationId="{751153AD-509B-47A5-827D-42F572EE3EDC}"/>
          </ac:spMkLst>
        </pc:spChg>
        <pc:spChg chg="mod">
          <ac:chgData name="Shinde, Gaurav" userId="cf3c3d4c-5c1f-474f-846e-283c695c93a2" providerId="ADAL" clId="{C30AE0A6-E854-42CC-93D5-62ACFCED506F}" dt="2022-11-11T09:47:36.914" v="542" actId="20577"/>
          <ac:spMkLst>
            <pc:docMk/>
            <pc:sldMk cId="2060042239" sldId="257"/>
            <ac:spMk id="8" creationId="{938E3964-EE54-4BDC-A0A3-DC7D197FFB5C}"/>
          </ac:spMkLst>
        </pc:spChg>
        <pc:picChg chg="add del mod">
          <ac:chgData name="Shinde, Gaurav" userId="cf3c3d4c-5c1f-474f-846e-283c695c93a2" providerId="ADAL" clId="{C30AE0A6-E854-42CC-93D5-62ACFCED506F}" dt="2022-11-11T11:55:38.550" v="3937" actId="478"/>
          <ac:picMkLst>
            <pc:docMk/>
            <pc:sldMk cId="2060042239" sldId="257"/>
            <ac:picMk id="6" creationId="{F1BAF4E4-FB29-41B8-BA51-43AC1EC0875A}"/>
          </ac:picMkLst>
        </pc:picChg>
      </pc:sldChg>
      <pc:sldChg chg="delSp modSp mod ord">
        <pc:chgData name="Shinde, Gaurav" userId="cf3c3d4c-5c1f-474f-846e-283c695c93a2" providerId="ADAL" clId="{C30AE0A6-E854-42CC-93D5-62ACFCED506F}" dt="2022-11-11T11:43:08.301" v="3830" actId="1076"/>
        <pc:sldMkLst>
          <pc:docMk/>
          <pc:sldMk cId="2379905185" sldId="258"/>
        </pc:sldMkLst>
        <pc:spChg chg="del">
          <ac:chgData name="Shinde, Gaurav" userId="cf3c3d4c-5c1f-474f-846e-283c695c93a2" providerId="ADAL" clId="{C30AE0A6-E854-42CC-93D5-62ACFCED506F}" dt="2022-11-11T11:42:51.714" v="3825" actId="478"/>
          <ac:spMkLst>
            <pc:docMk/>
            <pc:sldMk cId="2379905185" sldId="258"/>
            <ac:spMk id="3" creationId="{05035BF3-F379-4230-ADAD-0D67A84DAD9A}"/>
          </ac:spMkLst>
        </pc:spChg>
        <pc:spChg chg="mod">
          <ac:chgData name="Shinde, Gaurav" userId="cf3c3d4c-5c1f-474f-846e-283c695c93a2" providerId="ADAL" clId="{C30AE0A6-E854-42CC-93D5-62ACFCED506F}" dt="2022-11-11T11:43:08.301" v="3830" actId="1076"/>
          <ac:spMkLst>
            <pc:docMk/>
            <pc:sldMk cId="2379905185" sldId="258"/>
            <ac:spMk id="7" creationId="{C558E8B1-0215-4BC8-AF46-4F9A87F2AEF8}"/>
          </ac:spMkLst>
        </pc:spChg>
        <pc:spChg chg="mod">
          <ac:chgData name="Shinde, Gaurav" userId="cf3c3d4c-5c1f-474f-846e-283c695c93a2" providerId="ADAL" clId="{C30AE0A6-E854-42CC-93D5-62ACFCED506F}" dt="2022-11-11T11:42:55.875" v="3826" actId="1076"/>
          <ac:spMkLst>
            <pc:docMk/>
            <pc:sldMk cId="2379905185" sldId="258"/>
            <ac:spMk id="19" creationId="{E8D036FB-049F-42B9-8221-9EAE4768947B}"/>
          </ac:spMkLst>
        </pc:spChg>
      </pc:sldChg>
      <pc:sldChg chg="addSp delSp modSp mod">
        <pc:chgData name="Shinde, Gaurav" userId="cf3c3d4c-5c1f-474f-846e-283c695c93a2" providerId="ADAL" clId="{C30AE0A6-E854-42CC-93D5-62ACFCED506F}" dt="2022-11-11T11:52:37.779" v="3916" actId="14100"/>
        <pc:sldMkLst>
          <pc:docMk/>
          <pc:sldMk cId="399313226" sldId="259"/>
        </pc:sldMkLst>
        <pc:spChg chg="add del mod">
          <ac:chgData name="Shinde, Gaurav" userId="cf3c3d4c-5c1f-474f-846e-283c695c93a2" providerId="ADAL" clId="{C30AE0A6-E854-42CC-93D5-62ACFCED506F}" dt="2022-11-11T11:45:13.014" v="3877" actId="478"/>
          <ac:spMkLst>
            <pc:docMk/>
            <pc:sldMk cId="399313226" sldId="259"/>
            <ac:spMk id="6" creationId="{B5FD59A1-F8B9-4350-BA09-F79CC8B7CF27}"/>
          </ac:spMkLst>
        </pc:spChg>
        <pc:spChg chg="mod">
          <ac:chgData name="Shinde, Gaurav" userId="cf3c3d4c-5c1f-474f-846e-283c695c93a2" providerId="ADAL" clId="{C30AE0A6-E854-42CC-93D5-62ACFCED506F}" dt="2022-11-11T10:26:45.182" v="1222" actId="14100"/>
          <ac:spMkLst>
            <pc:docMk/>
            <pc:sldMk cId="399313226" sldId="259"/>
            <ac:spMk id="16" creationId="{D7D3E7A5-4BD8-44AD-B116-D2CED7043DD7}"/>
          </ac:spMkLst>
        </pc:spChg>
        <pc:spChg chg="mod">
          <ac:chgData name="Shinde, Gaurav" userId="cf3c3d4c-5c1f-474f-846e-283c695c93a2" providerId="ADAL" clId="{C30AE0A6-E854-42CC-93D5-62ACFCED506F}" dt="2022-11-11T10:26:50.327" v="1223" actId="14100"/>
          <ac:spMkLst>
            <pc:docMk/>
            <pc:sldMk cId="399313226" sldId="259"/>
            <ac:spMk id="24" creationId="{3413C595-4D01-4997-9A0A-E7606687AB79}"/>
          </ac:spMkLst>
        </pc:spChg>
        <pc:picChg chg="add mod ord">
          <ac:chgData name="Shinde, Gaurav" userId="cf3c3d4c-5c1f-474f-846e-283c695c93a2" providerId="ADAL" clId="{C30AE0A6-E854-42CC-93D5-62ACFCED506F}" dt="2022-11-11T11:52:37.779" v="3916" actId="14100"/>
          <ac:picMkLst>
            <pc:docMk/>
            <pc:sldMk cId="399313226" sldId="259"/>
            <ac:picMk id="3" creationId="{477EEDDC-C8E8-4E6E-9441-72CF7034F332}"/>
          </ac:picMkLst>
        </pc:picChg>
        <pc:picChg chg="del">
          <ac:chgData name="Shinde, Gaurav" userId="cf3c3d4c-5c1f-474f-846e-283c695c93a2" providerId="ADAL" clId="{C30AE0A6-E854-42CC-93D5-62ACFCED506F}" dt="2022-11-11T11:45:10.223" v="3876" actId="478"/>
          <ac:picMkLst>
            <pc:docMk/>
            <pc:sldMk cId="399313226" sldId="259"/>
            <ac:picMk id="5" creationId="{47DBE8E2-71E9-40A8-B25F-2D4F23E76688}"/>
          </ac:picMkLst>
        </pc:picChg>
      </pc:sldChg>
      <pc:sldChg chg="del">
        <pc:chgData name="Shinde, Gaurav" userId="cf3c3d4c-5c1f-474f-846e-283c695c93a2" providerId="ADAL" clId="{C30AE0A6-E854-42CC-93D5-62ACFCED506F}" dt="2022-11-11T10:49:38.641" v="2084" actId="47"/>
        <pc:sldMkLst>
          <pc:docMk/>
          <pc:sldMk cId="278866564" sldId="260"/>
        </pc:sldMkLst>
      </pc:sldChg>
      <pc:sldChg chg="addSp delSp modSp mod">
        <pc:chgData name="Shinde, Gaurav" userId="cf3c3d4c-5c1f-474f-846e-283c695c93a2" providerId="ADAL" clId="{C30AE0A6-E854-42CC-93D5-62ACFCED506F}" dt="2022-11-11T11:06:06.363" v="2335" actId="13822"/>
        <pc:sldMkLst>
          <pc:docMk/>
          <pc:sldMk cId="604245434" sldId="261"/>
        </pc:sldMkLst>
        <pc:spChg chg="add mod">
          <ac:chgData name="Shinde, Gaurav" userId="cf3c3d4c-5c1f-474f-846e-283c695c93a2" providerId="ADAL" clId="{C30AE0A6-E854-42CC-93D5-62ACFCED506F}" dt="2022-11-11T11:05:13.782" v="2317" actId="1076"/>
          <ac:spMkLst>
            <pc:docMk/>
            <pc:sldMk cId="604245434" sldId="261"/>
            <ac:spMk id="2" creationId="{63690634-5613-4DCC-ABC7-326A92E9FE6D}"/>
          </ac:spMkLst>
        </pc:spChg>
        <pc:spChg chg="del">
          <ac:chgData name="Shinde, Gaurav" userId="cf3c3d4c-5c1f-474f-846e-283c695c93a2" providerId="ADAL" clId="{C30AE0A6-E854-42CC-93D5-62ACFCED506F}" dt="2022-11-11T10:48:21.020" v="2050" actId="478"/>
          <ac:spMkLst>
            <pc:docMk/>
            <pc:sldMk cId="604245434" sldId="261"/>
            <ac:spMk id="5" creationId="{306B0052-2D8D-4986-ACEC-FCF60EFB4D75}"/>
          </ac:spMkLst>
        </pc:spChg>
        <pc:spChg chg="add mod">
          <ac:chgData name="Shinde, Gaurav" userId="cf3c3d4c-5c1f-474f-846e-283c695c93a2" providerId="ADAL" clId="{C30AE0A6-E854-42CC-93D5-62ACFCED506F}" dt="2022-11-11T11:05:27.727" v="2323" actId="1076"/>
          <ac:spMkLst>
            <pc:docMk/>
            <pc:sldMk cId="604245434" sldId="261"/>
            <ac:spMk id="8" creationId="{72958507-93BE-409C-A02C-213B9D27C7AC}"/>
          </ac:spMkLst>
        </pc:spChg>
        <pc:spChg chg="add mod">
          <ac:chgData name="Shinde, Gaurav" userId="cf3c3d4c-5c1f-474f-846e-283c695c93a2" providerId="ADAL" clId="{C30AE0A6-E854-42CC-93D5-62ACFCED506F}" dt="2022-11-11T11:05:30.229" v="2324" actId="1076"/>
          <ac:spMkLst>
            <pc:docMk/>
            <pc:sldMk cId="604245434" sldId="261"/>
            <ac:spMk id="9" creationId="{2AE5B1A4-0DE8-4ED7-BDBF-7CE2A59309EF}"/>
          </ac:spMkLst>
        </pc:spChg>
        <pc:spChg chg="add mod">
          <ac:chgData name="Shinde, Gaurav" userId="cf3c3d4c-5c1f-474f-846e-283c695c93a2" providerId="ADAL" clId="{C30AE0A6-E854-42CC-93D5-62ACFCED506F}" dt="2022-11-11T11:05:34.083" v="2325" actId="1076"/>
          <ac:spMkLst>
            <pc:docMk/>
            <pc:sldMk cId="604245434" sldId="261"/>
            <ac:spMk id="10" creationId="{26A1D3D1-FEE1-4B09-92D1-5413FE74D3BC}"/>
          </ac:spMkLst>
        </pc:spChg>
        <pc:spChg chg="add mod">
          <ac:chgData name="Shinde, Gaurav" userId="cf3c3d4c-5c1f-474f-846e-283c695c93a2" providerId="ADAL" clId="{C30AE0A6-E854-42CC-93D5-62ACFCED506F}" dt="2022-11-11T11:05:37.294" v="2326" actId="1076"/>
          <ac:spMkLst>
            <pc:docMk/>
            <pc:sldMk cId="604245434" sldId="261"/>
            <ac:spMk id="11" creationId="{E179B90C-B291-40C6-A67B-548D2E367EB9}"/>
          </ac:spMkLst>
        </pc:spChg>
        <pc:spChg chg="mod">
          <ac:chgData name="Shinde, Gaurav" userId="cf3c3d4c-5c1f-474f-846e-283c695c93a2" providerId="ADAL" clId="{C30AE0A6-E854-42CC-93D5-62ACFCED506F}" dt="2022-11-11T10:49:02.489" v="2083" actId="1076"/>
          <ac:spMkLst>
            <pc:docMk/>
            <pc:sldMk cId="604245434" sldId="261"/>
            <ac:spMk id="18" creationId="{EC176543-7DEE-469A-86A8-549E0CFCF66A}"/>
          </ac:spMkLst>
        </pc:spChg>
        <pc:spChg chg="add del mod ord">
          <ac:chgData name="Shinde, Gaurav" userId="cf3c3d4c-5c1f-474f-846e-283c695c93a2" providerId="ADAL" clId="{C30AE0A6-E854-42CC-93D5-62ACFCED506F}" dt="2022-11-11T11:01:08.459" v="2266" actId="478"/>
          <ac:spMkLst>
            <pc:docMk/>
            <pc:sldMk cId="604245434" sldId="261"/>
            <ac:spMk id="20" creationId="{5DE45FF6-6C5B-40B2-8A76-47553617C85D}"/>
          </ac:spMkLst>
        </pc:spChg>
        <pc:spChg chg="add mod ord">
          <ac:chgData name="Shinde, Gaurav" userId="cf3c3d4c-5c1f-474f-846e-283c695c93a2" providerId="ADAL" clId="{C30AE0A6-E854-42CC-93D5-62ACFCED506F}" dt="2022-11-11T11:06:06.363" v="2335" actId="13822"/>
          <ac:spMkLst>
            <pc:docMk/>
            <pc:sldMk cId="604245434" sldId="261"/>
            <ac:spMk id="56" creationId="{516B5DCC-B6E8-4677-A2EC-7219DF29C35C}"/>
          </ac:spMkLst>
        </pc:spChg>
        <pc:graphicFrameChg chg="del">
          <ac:chgData name="Shinde, Gaurav" userId="cf3c3d4c-5c1f-474f-846e-283c695c93a2" providerId="ADAL" clId="{C30AE0A6-E854-42CC-93D5-62ACFCED506F}" dt="2022-11-11T10:48:15.994" v="2049" actId="21"/>
          <ac:graphicFrameMkLst>
            <pc:docMk/>
            <pc:sldMk cId="604245434" sldId="261"/>
            <ac:graphicFrameMk id="12" creationId="{447AAC8C-E4EB-481E-AB05-154D91634B32}"/>
          </ac:graphicFrameMkLst>
        </pc:graphicFrameChg>
        <pc:inkChg chg="add del">
          <ac:chgData name="Shinde, Gaurav" userId="cf3c3d4c-5c1f-474f-846e-283c695c93a2" providerId="ADAL" clId="{C30AE0A6-E854-42CC-93D5-62ACFCED506F}" dt="2022-11-11T10:58:23.466" v="2234"/>
          <ac:inkMkLst>
            <pc:docMk/>
            <pc:sldMk cId="604245434" sldId="261"/>
            <ac:inkMk id="3" creationId="{9791564A-F306-4877-B238-7EC1BA9D816F}"/>
          </ac:inkMkLst>
        </pc:inkChg>
        <pc:inkChg chg="add del">
          <ac:chgData name="Shinde, Gaurav" userId="cf3c3d4c-5c1f-474f-846e-283c695c93a2" providerId="ADAL" clId="{C30AE0A6-E854-42CC-93D5-62ACFCED506F}" dt="2022-11-11T10:58:27.030" v="2236"/>
          <ac:inkMkLst>
            <pc:docMk/>
            <pc:sldMk cId="604245434" sldId="261"/>
            <ac:inkMk id="7" creationId="{4E5E167C-126C-49C8-B851-AF57638E9858}"/>
          </ac:inkMkLst>
        </pc:inkChg>
        <pc:inkChg chg="add del">
          <ac:chgData name="Shinde, Gaurav" userId="cf3c3d4c-5c1f-474f-846e-283c695c93a2" providerId="ADAL" clId="{C30AE0A6-E854-42CC-93D5-62ACFCED506F}" dt="2022-11-11T10:58:27.030" v="2235"/>
          <ac:inkMkLst>
            <pc:docMk/>
            <pc:sldMk cId="604245434" sldId="261"/>
            <ac:inkMk id="13" creationId="{1F3DEBD8-44AA-4779-BC7A-5F17CD511998}"/>
          </ac:inkMkLst>
        </pc:inkChg>
        <pc:inkChg chg="add del">
          <ac:chgData name="Shinde, Gaurav" userId="cf3c3d4c-5c1f-474f-846e-283c695c93a2" providerId="ADAL" clId="{C30AE0A6-E854-42CC-93D5-62ACFCED506F}" dt="2022-11-11T10:59:02.938" v="2244" actId="478"/>
          <ac:inkMkLst>
            <pc:docMk/>
            <pc:sldMk cId="604245434" sldId="261"/>
            <ac:inkMk id="14" creationId="{5038045D-56D4-48FD-9A70-A8CC048A4015}"/>
          </ac:inkMkLst>
        </pc:inkChg>
        <pc:inkChg chg="add del">
          <ac:chgData name="Shinde, Gaurav" userId="cf3c3d4c-5c1f-474f-846e-283c695c93a2" providerId="ADAL" clId="{C30AE0A6-E854-42CC-93D5-62ACFCED506F}" dt="2022-11-11T10:58:59.218" v="2240" actId="478"/>
          <ac:inkMkLst>
            <pc:docMk/>
            <pc:sldMk cId="604245434" sldId="261"/>
            <ac:inkMk id="15" creationId="{7061BE46-175F-4D69-96AC-CCD020497E7E}"/>
          </ac:inkMkLst>
        </pc:inkChg>
        <pc:inkChg chg="add del">
          <ac:chgData name="Shinde, Gaurav" userId="cf3c3d4c-5c1f-474f-846e-283c695c93a2" providerId="ADAL" clId="{C30AE0A6-E854-42CC-93D5-62ACFCED506F}" dt="2022-11-11T10:59:00.229" v="2241" actId="478"/>
          <ac:inkMkLst>
            <pc:docMk/>
            <pc:sldMk cId="604245434" sldId="261"/>
            <ac:inkMk id="16" creationId="{C5255273-C6B0-46A8-8A2A-12938A42D16E}"/>
          </ac:inkMkLst>
        </pc:inkChg>
        <pc:inkChg chg="add del">
          <ac:chgData name="Shinde, Gaurav" userId="cf3c3d4c-5c1f-474f-846e-283c695c93a2" providerId="ADAL" clId="{C30AE0A6-E854-42CC-93D5-62ACFCED506F}" dt="2022-11-11T10:59:02.025" v="2243" actId="478"/>
          <ac:inkMkLst>
            <pc:docMk/>
            <pc:sldMk cId="604245434" sldId="261"/>
            <ac:inkMk id="17" creationId="{8BA2D6CD-9C2C-45DB-A6F7-99B5973466D4}"/>
          </ac:inkMkLst>
        </pc:inkChg>
        <pc:inkChg chg="add del">
          <ac:chgData name="Shinde, Gaurav" userId="cf3c3d4c-5c1f-474f-846e-283c695c93a2" providerId="ADAL" clId="{C30AE0A6-E854-42CC-93D5-62ACFCED506F}" dt="2022-11-11T10:59:01.156" v="2242" actId="478"/>
          <ac:inkMkLst>
            <pc:docMk/>
            <pc:sldMk cId="604245434" sldId="261"/>
            <ac:inkMk id="19" creationId="{18580721-52EC-40D3-AFDA-3483FA63BBB8}"/>
          </ac:inkMkLst>
        </pc:inkChg>
        <pc:cxnChg chg="add del mod">
          <ac:chgData name="Shinde, Gaurav" userId="cf3c3d4c-5c1f-474f-846e-283c695c93a2" providerId="ADAL" clId="{C30AE0A6-E854-42CC-93D5-62ACFCED506F}" dt="2022-11-11T11:05:08.129" v="2314" actId="478"/>
          <ac:cxnSpMkLst>
            <pc:docMk/>
            <pc:sldMk cId="604245434" sldId="261"/>
            <ac:cxnSpMk id="22" creationId="{DE6861A3-51D9-4F60-A599-5EDE22AB6180}"/>
          </ac:cxnSpMkLst>
        </pc:cxnChg>
        <pc:cxnChg chg="add del mod">
          <ac:chgData name="Shinde, Gaurav" userId="cf3c3d4c-5c1f-474f-846e-283c695c93a2" providerId="ADAL" clId="{C30AE0A6-E854-42CC-93D5-62ACFCED506F}" dt="2022-11-11T11:05:08.968" v="2315" actId="478"/>
          <ac:cxnSpMkLst>
            <pc:docMk/>
            <pc:sldMk cId="604245434" sldId="261"/>
            <ac:cxnSpMk id="27" creationId="{654A73C0-F2A0-47D2-BD2E-7802F5672A45}"/>
          </ac:cxnSpMkLst>
        </pc:cxnChg>
        <pc:cxnChg chg="add del mod">
          <ac:chgData name="Shinde, Gaurav" userId="cf3c3d4c-5c1f-474f-846e-283c695c93a2" providerId="ADAL" clId="{C30AE0A6-E854-42CC-93D5-62ACFCED506F}" dt="2022-11-11T11:05:05.353" v="2312" actId="478"/>
          <ac:cxnSpMkLst>
            <pc:docMk/>
            <pc:sldMk cId="604245434" sldId="261"/>
            <ac:cxnSpMk id="29" creationId="{55100555-1F4C-480D-97C3-DC3B7E308537}"/>
          </ac:cxnSpMkLst>
        </pc:cxnChg>
        <pc:cxnChg chg="add del mod">
          <ac:chgData name="Shinde, Gaurav" userId="cf3c3d4c-5c1f-474f-846e-283c695c93a2" providerId="ADAL" clId="{C30AE0A6-E854-42CC-93D5-62ACFCED506F}" dt="2022-11-11T11:03:29.565" v="2294" actId="478"/>
          <ac:cxnSpMkLst>
            <pc:docMk/>
            <pc:sldMk cId="604245434" sldId="261"/>
            <ac:cxnSpMk id="33" creationId="{F5C40893-2241-4940-9A22-279E4FD1DAB4}"/>
          </ac:cxnSpMkLst>
        </pc:cxnChg>
        <pc:cxnChg chg="add del mod">
          <ac:chgData name="Shinde, Gaurav" userId="cf3c3d4c-5c1f-474f-846e-283c695c93a2" providerId="ADAL" clId="{C30AE0A6-E854-42CC-93D5-62ACFCED506F}" dt="2022-11-11T11:05:06.600" v="2313" actId="478"/>
          <ac:cxnSpMkLst>
            <pc:docMk/>
            <pc:sldMk cId="604245434" sldId="261"/>
            <ac:cxnSpMk id="38" creationId="{CB5300EB-7F3F-4DC4-96AB-ED0BE16F6601}"/>
          </ac:cxnSpMkLst>
        </pc:cxnChg>
        <pc:cxnChg chg="add del mod">
          <ac:chgData name="Shinde, Gaurav" userId="cf3c3d4c-5c1f-474f-846e-283c695c93a2" providerId="ADAL" clId="{C30AE0A6-E854-42CC-93D5-62ACFCED506F}" dt="2022-11-11T11:05:04.139" v="2311" actId="478"/>
          <ac:cxnSpMkLst>
            <pc:docMk/>
            <pc:sldMk cId="604245434" sldId="261"/>
            <ac:cxnSpMk id="41" creationId="{5E63C84E-F19B-45A7-B2A5-0FBB0B28279E}"/>
          </ac:cxnSpMkLst>
        </pc:cxnChg>
      </pc:sldChg>
      <pc:sldChg chg="del">
        <pc:chgData name="Shinde, Gaurav" userId="cf3c3d4c-5c1f-474f-846e-283c695c93a2" providerId="ADAL" clId="{C30AE0A6-E854-42CC-93D5-62ACFCED506F}" dt="2022-11-11T11:07:38.734" v="2337" actId="47"/>
        <pc:sldMkLst>
          <pc:docMk/>
          <pc:sldMk cId="120385901" sldId="263"/>
        </pc:sldMkLst>
      </pc:sldChg>
      <pc:sldChg chg="del">
        <pc:chgData name="Shinde, Gaurav" userId="cf3c3d4c-5c1f-474f-846e-283c695c93a2" providerId="ADAL" clId="{C30AE0A6-E854-42CC-93D5-62ACFCED506F}" dt="2022-11-11T11:07:41.160" v="2338" actId="47"/>
        <pc:sldMkLst>
          <pc:docMk/>
          <pc:sldMk cId="1080013265" sldId="264"/>
        </pc:sldMkLst>
      </pc:sldChg>
      <pc:sldChg chg="delSp del mod">
        <pc:chgData name="Shinde, Gaurav" userId="cf3c3d4c-5c1f-474f-846e-283c695c93a2" providerId="ADAL" clId="{C30AE0A6-E854-42CC-93D5-62ACFCED506F}" dt="2022-11-11T11:43:40.241" v="3831" actId="47"/>
        <pc:sldMkLst>
          <pc:docMk/>
          <pc:sldMk cId="2134003369" sldId="265"/>
        </pc:sldMkLst>
        <pc:spChg chg="del">
          <ac:chgData name="Shinde, Gaurav" userId="cf3c3d4c-5c1f-474f-846e-283c695c93a2" providerId="ADAL" clId="{C30AE0A6-E854-42CC-93D5-62ACFCED506F}" dt="2022-11-11T11:08:05.689" v="2340" actId="478"/>
          <ac:spMkLst>
            <pc:docMk/>
            <pc:sldMk cId="2134003369" sldId="265"/>
            <ac:spMk id="3" creationId="{8B36962E-1AC0-4AE8-9E04-6FECBB97FBF5}"/>
          </ac:spMkLst>
        </pc:spChg>
      </pc:sldChg>
      <pc:sldChg chg="del">
        <pc:chgData name="Shinde, Gaurav" userId="cf3c3d4c-5c1f-474f-846e-283c695c93a2" providerId="ADAL" clId="{C30AE0A6-E854-42CC-93D5-62ACFCED506F}" dt="2022-11-11T11:22:46.676" v="2618" actId="47"/>
        <pc:sldMkLst>
          <pc:docMk/>
          <pc:sldMk cId="3764395250" sldId="266"/>
        </pc:sldMkLst>
      </pc:sldChg>
      <pc:sldChg chg="del">
        <pc:chgData name="Shinde, Gaurav" userId="cf3c3d4c-5c1f-474f-846e-283c695c93a2" providerId="ADAL" clId="{C30AE0A6-E854-42CC-93D5-62ACFCED506F}" dt="2022-11-11T11:26:14.170" v="2619" actId="47"/>
        <pc:sldMkLst>
          <pc:docMk/>
          <pc:sldMk cId="3884075531" sldId="267"/>
        </pc:sldMkLst>
      </pc:sldChg>
      <pc:sldChg chg="addSp delSp modSp mod">
        <pc:chgData name="Shinde, Gaurav" userId="cf3c3d4c-5c1f-474f-846e-283c695c93a2" providerId="ADAL" clId="{C30AE0A6-E854-42CC-93D5-62ACFCED506F}" dt="2022-11-11T11:44:11.306" v="3852" actId="14100"/>
        <pc:sldMkLst>
          <pc:docMk/>
          <pc:sldMk cId="1321790359" sldId="268"/>
        </pc:sldMkLst>
        <pc:spChg chg="add del mod">
          <ac:chgData name="Shinde, Gaurav" userId="cf3c3d4c-5c1f-474f-846e-283c695c93a2" providerId="ADAL" clId="{C30AE0A6-E854-42CC-93D5-62ACFCED506F}" dt="2022-11-11T11:43:57.521" v="3846" actId="478"/>
          <ac:spMkLst>
            <pc:docMk/>
            <pc:sldMk cId="1321790359" sldId="268"/>
            <ac:spMk id="6" creationId="{66690F11-9E00-46A8-B65F-2E7FD49531BB}"/>
          </ac:spMkLst>
        </pc:spChg>
        <pc:spChg chg="del">
          <ac:chgData name="Shinde, Gaurav" userId="cf3c3d4c-5c1f-474f-846e-283c695c93a2" providerId="ADAL" clId="{C30AE0A6-E854-42CC-93D5-62ACFCED506F}" dt="2022-11-11T11:43:54.775" v="3845" actId="478"/>
          <ac:spMkLst>
            <pc:docMk/>
            <pc:sldMk cId="1321790359" sldId="268"/>
            <ac:spMk id="8" creationId="{36E72FF0-3C0E-499A-8DA6-324675513B3E}"/>
          </ac:spMkLst>
        </pc:spChg>
        <pc:spChg chg="mod">
          <ac:chgData name="Shinde, Gaurav" userId="cf3c3d4c-5c1f-474f-846e-283c695c93a2" providerId="ADAL" clId="{C30AE0A6-E854-42CC-93D5-62ACFCED506F}" dt="2022-11-11T11:44:11.306" v="3852" actId="14100"/>
          <ac:spMkLst>
            <pc:docMk/>
            <pc:sldMk cId="1321790359" sldId="268"/>
            <ac:spMk id="37" creationId="{DD48C8EC-56C5-4A2A-BB21-811BC510040A}"/>
          </ac:spMkLst>
        </pc:spChg>
      </pc:sldChg>
      <pc:sldChg chg="delSp modSp del mod">
        <pc:chgData name="Shinde, Gaurav" userId="cf3c3d4c-5c1f-474f-846e-283c695c93a2" providerId="ADAL" clId="{C30AE0A6-E854-42CC-93D5-62ACFCED506F}" dt="2022-11-11T11:47:13.542" v="3899" actId="47"/>
        <pc:sldMkLst>
          <pc:docMk/>
          <pc:sldMk cId="1388807336" sldId="269"/>
        </pc:sldMkLst>
        <pc:spChg chg="del">
          <ac:chgData name="Shinde, Gaurav" userId="cf3c3d4c-5c1f-474f-846e-283c695c93a2" providerId="ADAL" clId="{C30AE0A6-E854-42CC-93D5-62ACFCED506F}" dt="2022-11-11T10:46:55.518" v="2019" actId="478"/>
          <ac:spMkLst>
            <pc:docMk/>
            <pc:sldMk cId="1388807336" sldId="269"/>
            <ac:spMk id="3" creationId="{86EA67BE-8C4A-498B-BE79-A779F07A5E7B}"/>
          </ac:spMkLst>
        </pc:spChg>
        <pc:spChg chg="mod">
          <ac:chgData name="Shinde, Gaurav" userId="cf3c3d4c-5c1f-474f-846e-283c695c93a2" providerId="ADAL" clId="{C30AE0A6-E854-42CC-93D5-62ACFCED506F}" dt="2022-11-11T10:47:59.878" v="2048" actId="1076"/>
          <ac:spMkLst>
            <pc:docMk/>
            <pc:sldMk cId="1388807336" sldId="269"/>
            <ac:spMk id="15" creationId="{985311D1-54C5-4629-99A1-D0E53D8E6534}"/>
          </ac:spMkLst>
        </pc:spChg>
        <pc:spChg chg="del mod">
          <ac:chgData name="Shinde, Gaurav" userId="cf3c3d4c-5c1f-474f-846e-283c695c93a2" providerId="ADAL" clId="{C30AE0A6-E854-42CC-93D5-62ACFCED506F}" dt="2022-11-11T10:47:52.640" v="2047" actId="478"/>
          <ac:spMkLst>
            <pc:docMk/>
            <pc:sldMk cId="1388807336" sldId="269"/>
            <ac:spMk id="17" creationId="{172E38AD-9DB1-4BF6-B4CA-5E36E2D4D485}"/>
          </ac:spMkLst>
        </pc:spChg>
        <pc:grpChg chg="del">
          <ac:chgData name="Shinde, Gaurav" userId="cf3c3d4c-5c1f-474f-846e-283c695c93a2" providerId="ADAL" clId="{C30AE0A6-E854-42CC-93D5-62ACFCED506F}" dt="2022-11-11T11:46:02.364" v="3886" actId="478"/>
          <ac:grpSpMkLst>
            <pc:docMk/>
            <pc:sldMk cId="1388807336" sldId="269"/>
            <ac:grpSpMk id="8" creationId="{6524D767-BB17-44EF-B29F-BC40EDAF9BE8}"/>
          </ac:grpSpMkLst>
        </pc:grpChg>
        <pc:picChg chg="mod">
          <ac:chgData name="Shinde, Gaurav" userId="cf3c3d4c-5c1f-474f-846e-283c695c93a2" providerId="ADAL" clId="{C30AE0A6-E854-42CC-93D5-62ACFCED506F}" dt="2022-11-11T11:46:33.738" v="3888" actId="1076"/>
          <ac:picMkLst>
            <pc:docMk/>
            <pc:sldMk cId="1388807336" sldId="269"/>
            <ac:picMk id="19" creationId="{B2BE730E-3A48-4CBD-8E48-B35F154D8350}"/>
          </ac:picMkLst>
        </pc:picChg>
      </pc:sldChg>
      <pc:sldChg chg="del">
        <pc:chgData name="Shinde, Gaurav" userId="cf3c3d4c-5c1f-474f-846e-283c695c93a2" providerId="ADAL" clId="{C30AE0A6-E854-42CC-93D5-62ACFCED506F}" dt="2022-11-11T11:07:36.435" v="2336" actId="47"/>
        <pc:sldMkLst>
          <pc:docMk/>
          <pc:sldMk cId="1941567497" sldId="270"/>
        </pc:sldMkLst>
      </pc:sldChg>
      <pc:sldChg chg="del">
        <pc:chgData name="Shinde, Gaurav" userId="cf3c3d4c-5c1f-474f-846e-283c695c93a2" providerId="ADAL" clId="{C30AE0A6-E854-42CC-93D5-62ACFCED506F}" dt="2022-11-11T11:07:42.792" v="2339" actId="47"/>
        <pc:sldMkLst>
          <pc:docMk/>
          <pc:sldMk cId="1683355459" sldId="271"/>
        </pc:sldMkLst>
      </pc:sldChg>
      <pc:sldChg chg="addSp delSp modSp new mod">
        <pc:chgData name="Shinde, Gaurav" userId="cf3c3d4c-5c1f-474f-846e-283c695c93a2" providerId="ADAL" clId="{C30AE0A6-E854-42CC-93D5-62ACFCED506F}" dt="2022-11-11T11:52:20.602" v="3915" actId="20577"/>
        <pc:sldMkLst>
          <pc:docMk/>
          <pc:sldMk cId="1871523246" sldId="272"/>
        </pc:sldMkLst>
        <pc:spChg chg="del">
          <ac:chgData name="Shinde, Gaurav" userId="cf3c3d4c-5c1f-474f-846e-283c695c93a2" providerId="ADAL" clId="{C30AE0A6-E854-42CC-93D5-62ACFCED506F}" dt="2022-11-11T09:45:34.892" v="512" actId="478"/>
          <ac:spMkLst>
            <pc:docMk/>
            <pc:sldMk cId="1871523246" sldId="272"/>
            <ac:spMk id="2" creationId="{CFF15B32-9E4B-40ED-A2CD-4EC9BE450135}"/>
          </ac:spMkLst>
        </pc:spChg>
        <pc:spChg chg="del">
          <ac:chgData name="Shinde, Gaurav" userId="cf3c3d4c-5c1f-474f-846e-283c695c93a2" providerId="ADAL" clId="{C30AE0A6-E854-42CC-93D5-62ACFCED506F}" dt="2022-11-11T09:45:41.557" v="514" actId="478"/>
          <ac:spMkLst>
            <pc:docMk/>
            <pc:sldMk cId="1871523246" sldId="272"/>
            <ac:spMk id="3" creationId="{2DD413AB-0940-4520-A84B-078148C468DC}"/>
          </ac:spMkLst>
        </pc:spChg>
        <pc:spChg chg="del">
          <ac:chgData name="Shinde, Gaurav" userId="cf3c3d4c-5c1f-474f-846e-283c695c93a2" providerId="ADAL" clId="{C30AE0A6-E854-42CC-93D5-62ACFCED506F}" dt="2022-11-11T09:45:45.851" v="516" actId="478"/>
          <ac:spMkLst>
            <pc:docMk/>
            <pc:sldMk cId="1871523246" sldId="272"/>
            <ac:spMk id="4" creationId="{F939F9F4-3EDF-4059-A0B2-77EAEF03482D}"/>
          </ac:spMkLst>
        </pc:spChg>
        <pc:spChg chg="del">
          <ac:chgData name="Shinde, Gaurav" userId="cf3c3d4c-5c1f-474f-846e-283c695c93a2" providerId="ADAL" clId="{C30AE0A6-E854-42CC-93D5-62ACFCED506F}" dt="2022-11-11T09:45:36.808" v="513" actId="478"/>
          <ac:spMkLst>
            <pc:docMk/>
            <pc:sldMk cId="1871523246" sldId="272"/>
            <ac:spMk id="5" creationId="{E8CF8962-304C-45ED-ADF2-1F07028D9520}"/>
          </ac:spMkLst>
        </pc:spChg>
        <pc:spChg chg="del">
          <ac:chgData name="Shinde, Gaurav" userId="cf3c3d4c-5c1f-474f-846e-283c695c93a2" providerId="ADAL" clId="{C30AE0A6-E854-42CC-93D5-62ACFCED506F}" dt="2022-11-11T09:45:43.432" v="515" actId="478"/>
          <ac:spMkLst>
            <pc:docMk/>
            <pc:sldMk cId="1871523246" sldId="272"/>
            <ac:spMk id="6" creationId="{0D95BA3A-38DD-4AD3-829B-51D9DE20D0CF}"/>
          </ac:spMkLst>
        </pc:spChg>
        <pc:spChg chg="add del mod">
          <ac:chgData name="Shinde, Gaurav" userId="cf3c3d4c-5c1f-474f-846e-283c695c93a2" providerId="ADAL" clId="{C30AE0A6-E854-42CC-93D5-62ACFCED506F}" dt="2022-11-11T10:09:46.992" v="872" actId="478"/>
          <ac:spMkLst>
            <pc:docMk/>
            <pc:sldMk cId="1871523246" sldId="272"/>
            <ac:spMk id="7" creationId="{606A589F-BC78-4730-9BE7-D20DA4F1AE51}"/>
          </ac:spMkLst>
        </pc:spChg>
        <pc:spChg chg="add mod">
          <ac:chgData name="Shinde, Gaurav" userId="cf3c3d4c-5c1f-474f-846e-283c695c93a2" providerId="ADAL" clId="{C30AE0A6-E854-42CC-93D5-62ACFCED506F}" dt="2022-11-11T09:55:18.499" v="620" actId="20577"/>
          <ac:spMkLst>
            <pc:docMk/>
            <pc:sldMk cId="1871523246" sldId="272"/>
            <ac:spMk id="8" creationId="{965E96CD-8993-4183-95D1-AEB6CFDCBA17}"/>
          </ac:spMkLst>
        </pc:spChg>
        <pc:spChg chg="mod">
          <ac:chgData name="Shinde, Gaurav" userId="cf3c3d4c-5c1f-474f-846e-283c695c93a2" providerId="ADAL" clId="{C30AE0A6-E854-42CC-93D5-62ACFCED506F}" dt="2022-11-11T09:56:04.826" v="627" actId="122"/>
          <ac:spMkLst>
            <pc:docMk/>
            <pc:sldMk cId="1871523246" sldId="272"/>
            <ac:spMk id="10" creationId="{81AD9815-C850-4F08-9A27-289025B50F49}"/>
          </ac:spMkLst>
        </pc:spChg>
        <pc:spChg chg="mod">
          <ac:chgData name="Shinde, Gaurav" userId="cf3c3d4c-5c1f-474f-846e-283c695c93a2" providerId="ADAL" clId="{C30AE0A6-E854-42CC-93D5-62ACFCED506F}" dt="2022-11-11T09:55:43.327" v="624" actId="1076"/>
          <ac:spMkLst>
            <pc:docMk/>
            <pc:sldMk cId="1871523246" sldId="272"/>
            <ac:spMk id="11" creationId="{8B4D1520-4EBD-4EB7-9A17-B55D541F1129}"/>
          </ac:spMkLst>
        </pc:spChg>
        <pc:spChg chg="mod">
          <ac:chgData name="Shinde, Gaurav" userId="cf3c3d4c-5c1f-474f-846e-283c695c93a2" providerId="ADAL" clId="{C30AE0A6-E854-42CC-93D5-62ACFCED506F}" dt="2022-11-11T09:55:50.176" v="625" actId="122"/>
          <ac:spMkLst>
            <pc:docMk/>
            <pc:sldMk cId="1871523246" sldId="272"/>
            <ac:spMk id="12" creationId="{660F71F4-B0B0-429C-9056-764F651A4E04}"/>
          </ac:spMkLst>
        </pc:spChg>
        <pc:spChg chg="mod">
          <ac:chgData name="Shinde, Gaurav" userId="cf3c3d4c-5c1f-474f-846e-283c695c93a2" providerId="ADAL" clId="{C30AE0A6-E854-42CC-93D5-62ACFCED506F}" dt="2022-11-11T09:55:58.232" v="626" actId="122"/>
          <ac:spMkLst>
            <pc:docMk/>
            <pc:sldMk cId="1871523246" sldId="272"/>
            <ac:spMk id="13" creationId="{1ED6B228-5675-4F46-A800-4CAFC4837516}"/>
          </ac:spMkLst>
        </pc:spChg>
        <pc:spChg chg="mod">
          <ac:chgData name="Shinde, Gaurav" userId="cf3c3d4c-5c1f-474f-846e-283c695c93a2" providerId="ADAL" clId="{C30AE0A6-E854-42CC-93D5-62ACFCED506F}" dt="2022-11-11T09:51:24.543" v="588" actId="108"/>
          <ac:spMkLst>
            <pc:docMk/>
            <pc:sldMk cId="1871523246" sldId="272"/>
            <ac:spMk id="14" creationId="{2BD70580-4EEB-45A3-91BA-C5EB474E5D4A}"/>
          </ac:spMkLst>
        </pc:spChg>
        <pc:spChg chg="mod">
          <ac:chgData name="Shinde, Gaurav" userId="cf3c3d4c-5c1f-474f-846e-283c695c93a2" providerId="ADAL" clId="{C30AE0A6-E854-42CC-93D5-62ACFCED506F}" dt="2022-11-11T09:54:41.431" v="617" actId="108"/>
          <ac:spMkLst>
            <pc:docMk/>
            <pc:sldMk cId="1871523246" sldId="272"/>
            <ac:spMk id="16" creationId="{F753D155-EEB7-4F37-888E-0CA56CEAAB70}"/>
          </ac:spMkLst>
        </pc:spChg>
        <pc:spChg chg="mod">
          <ac:chgData name="Shinde, Gaurav" userId="cf3c3d4c-5c1f-474f-846e-283c695c93a2" providerId="ADAL" clId="{C30AE0A6-E854-42CC-93D5-62ACFCED506F}" dt="2022-11-11T09:54:11.578" v="611" actId="108"/>
          <ac:spMkLst>
            <pc:docMk/>
            <pc:sldMk cId="1871523246" sldId="272"/>
            <ac:spMk id="27" creationId="{2B1ECDD5-C5FC-4F1F-99A1-C562EFC6CF9F}"/>
          </ac:spMkLst>
        </pc:spChg>
        <pc:spChg chg="mod">
          <ac:chgData name="Shinde, Gaurav" userId="cf3c3d4c-5c1f-474f-846e-283c695c93a2" providerId="ADAL" clId="{C30AE0A6-E854-42CC-93D5-62ACFCED506F}" dt="2022-11-11T11:52:20.602" v="3915" actId="20577"/>
          <ac:spMkLst>
            <pc:docMk/>
            <pc:sldMk cId="1871523246" sldId="272"/>
            <ac:spMk id="28" creationId="{260F9731-7C7C-472D-B3D0-F2D4FB7A93B8}"/>
          </ac:spMkLst>
        </pc:spChg>
        <pc:spChg chg="mod">
          <ac:chgData name="Shinde, Gaurav" userId="cf3c3d4c-5c1f-474f-846e-283c695c93a2" providerId="ADAL" clId="{C30AE0A6-E854-42CC-93D5-62ACFCED506F}" dt="2022-11-11T09:54:25.747" v="614" actId="108"/>
          <ac:spMkLst>
            <pc:docMk/>
            <pc:sldMk cId="1871523246" sldId="272"/>
            <ac:spMk id="29" creationId="{E26FA6AC-904B-40D2-B38F-8A695658867C}"/>
          </ac:spMkLst>
        </pc:spChg>
        <pc:spChg chg="mod">
          <ac:chgData name="Shinde, Gaurav" userId="cf3c3d4c-5c1f-474f-846e-283c695c93a2" providerId="ADAL" clId="{C30AE0A6-E854-42CC-93D5-62ACFCED506F}" dt="2022-11-11T09:54:53.793" v="618" actId="1076"/>
          <ac:spMkLst>
            <pc:docMk/>
            <pc:sldMk cId="1871523246" sldId="272"/>
            <ac:spMk id="30" creationId="{D32D9505-D2A7-4D76-AE34-2CB3DF87DF95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32" creationId="{6C445C9C-F2BD-4A0E-A44A-E89FC0C954A4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33" creationId="{74991178-2952-47EE-BEAC-31744CB8859B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34" creationId="{7E78E3C1-B9B3-4123-B9FF-C4741F4DD825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35" creationId="{D0F5FAAB-BC77-4DE4-BB39-0FE9DC220FCB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36" creationId="{72A3E605-38A3-4805-8BC3-2A55DC043276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37" creationId="{4BDAC699-645E-4CE4-B422-B5C10AF01038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38" creationId="{477F21C6-3F5D-411B-BA6B-61E738A49AC6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39" creationId="{F4919332-0FA6-45FC-8080-ABBC6215C179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40" creationId="{DA2CFFE2-06DE-4EB5-934B-DA70452B89C4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41" creationId="{7B6C53BE-EF07-42B1-A3AA-71330C4D3C4C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42" creationId="{F724D2D1-5865-45EE-9ADB-3978733BB55B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43" creationId="{40924450-C2EE-47F2-84F5-DBA4DA1FA851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44" creationId="{810C5DEE-7834-4B8E-A37F-D13B652ED7FA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45" creationId="{4EA7093B-A073-4318-9382-F6B5897AE5D8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46" creationId="{C57602C8-3B7F-44A9-B53C-21890C67696B}"/>
          </ac:spMkLst>
        </pc:spChg>
        <pc:spChg chg="mod">
          <ac:chgData name="Shinde, Gaurav" userId="cf3c3d4c-5c1f-474f-846e-283c695c93a2" providerId="ADAL" clId="{C30AE0A6-E854-42CC-93D5-62ACFCED506F}" dt="2022-11-11T09:56:13.860" v="628"/>
          <ac:spMkLst>
            <pc:docMk/>
            <pc:sldMk cId="1871523246" sldId="272"/>
            <ac:spMk id="47" creationId="{8C12A7C3-291F-4EF2-811C-00FA68DA7BC2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49" creationId="{F8628202-A43D-48A6-9E1D-29E43E186B12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50" creationId="{D497ECFE-D803-4B4C-9D73-D5A5EF8BF760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51" creationId="{AAF5DB11-5117-44A4-9058-B2D455F6E7CC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52" creationId="{2E582A83-C241-45E8-A28D-53C583732A48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53" creationId="{0EEEFB6E-7F31-421B-AAD6-BD1592AC0F0B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54" creationId="{3A53CA00-E4B8-4341-9F4F-BA37CBFF9098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55" creationId="{9A4F7D69-EC08-4596-84EC-E50500493C89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56" creationId="{19D2D565-E5C8-4D4E-9540-081AC277C02B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57" creationId="{FA5A5EB0-2535-45E6-9859-4D871DDACFD7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58" creationId="{DCDF7155-829C-436A-A3EA-7651C8C65849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59" creationId="{1F68AD05-E748-4D35-A384-821DC5A23B6E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60" creationId="{0BF094BC-BDC9-4D25-92F0-246652DDDE56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61" creationId="{6B5B04BC-2AEC-4653-A299-ACB6E7748432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62" creationId="{D19F9C6E-80F6-4C79-A70C-A8C756B7007A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63" creationId="{18B7233C-2A39-4043-896A-7AA01F87A790}"/>
          </ac:spMkLst>
        </pc:spChg>
        <pc:spChg chg="mod">
          <ac:chgData name="Shinde, Gaurav" userId="cf3c3d4c-5c1f-474f-846e-283c695c93a2" providerId="ADAL" clId="{C30AE0A6-E854-42CC-93D5-62ACFCED506F}" dt="2022-11-11T09:58:29.562" v="718" actId="2085"/>
          <ac:spMkLst>
            <pc:docMk/>
            <pc:sldMk cId="1871523246" sldId="272"/>
            <ac:spMk id="64" creationId="{4E8E96F4-4AA3-43B8-B06C-BEB0B0AF6DD0}"/>
          </ac:spMkLst>
        </pc:spChg>
        <pc:spChg chg="mod">
          <ac:chgData name="Shinde, Gaurav" userId="cf3c3d4c-5c1f-474f-846e-283c695c93a2" providerId="ADAL" clId="{C30AE0A6-E854-42CC-93D5-62ACFCED506F}" dt="2022-11-11T09:56:47.939" v="634"/>
          <ac:spMkLst>
            <pc:docMk/>
            <pc:sldMk cId="1871523246" sldId="272"/>
            <ac:spMk id="66" creationId="{D73694DD-EA2D-42D3-B010-292CBD670FA6}"/>
          </ac:spMkLst>
        </pc:spChg>
        <pc:spChg chg="mod">
          <ac:chgData name="Shinde, Gaurav" userId="cf3c3d4c-5c1f-474f-846e-283c695c93a2" providerId="ADAL" clId="{C30AE0A6-E854-42CC-93D5-62ACFCED506F}" dt="2022-11-11T09:56:47.939" v="634"/>
          <ac:spMkLst>
            <pc:docMk/>
            <pc:sldMk cId="1871523246" sldId="272"/>
            <ac:spMk id="67" creationId="{D1C3863C-1930-4190-AA6A-6EAB00A55F41}"/>
          </ac:spMkLst>
        </pc:spChg>
        <pc:spChg chg="mod">
          <ac:chgData name="Shinde, Gaurav" userId="cf3c3d4c-5c1f-474f-846e-283c695c93a2" providerId="ADAL" clId="{C30AE0A6-E854-42CC-93D5-62ACFCED506F}" dt="2022-11-11T09:56:47.939" v="634"/>
          <ac:spMkLst>
            <pc:docMk/>
            <pc:sldMk cId="1871523246" sldId="272"/>
            <ac:spMk id="68" creationId="{E0282373-AE18-4B9D-9106-C273405E2CC7}"/>
          </ac:spMkLst>
        </pc:spChg>
        <pc:spChg chg="mod">
          <ac:chgData name="Shinde, Gaurav" userId="cf3c3d4c-5c1f-474f-846e-283c695c93a2" providerId="ADAL" clId="{C30AE0A6-E854-42CC-93D5-62ACFCED506F}" dt="2022-11-11T09:56:47.939" v="634"/>
          <ac:spMkLst>
            <pc:docMk/>
            <pc:sldMk cId="1871523246" sldId="272"/>
            <ac:spMk id="69" creationId="{B9E73E0B-6236-450B-96CD-665FC4E9926A}"/>
          </ac:spMkLst>
        </pc:spChg>
        <pc:spChg chg="mod">
          <ac:chgData name="Shinde, Gaurav" userId="cf3c3d4c-5c1f-474f-846e-283c695c93a2" providerId="ADAL" clId="{C30AE0A6-E854-42CC-93D5-62ACFCED506F}" dt="2022-11-11T09:57:15.356" v="638"/>
          <ac:spMkLst>
            <pc:docMk/>
            <pc:sldMk cId="1871523246" sldId="272"/>
            <ac:spMk id="71" creationId="{0DB59B60-430D-4B5B-BA23-6094BE8E1CA3}"/>
          </ac:spMkLst>
        </pc:spChg>
        <pc:spChg chg="mod">
          <ac:chgData name="Shinde, Gaurav" userId="cf3c3d4c-5c1f-474f-846e-283c695c93a2" providerId="ADAL" clId="{C30AE0A6-E854-42CC-93D5-62ACFCED506F}" dt="2022-11-11T09:57:15.356" v="638"/>
          <ac:spMkLst>
            <pc:docMk/>
            <pc:sldMk cId="1871523246" sldId="272"/>
            <ac:spMk id="72" creationId="{864B16CE-78DC-43D9-AAE1-C2CE470B3223}"/>
          </ac:spMkLst>
        </pc:spChg>
        <pc:spChg chg="mod">
          <ac:chgData name="Shinde, Gaurav" userId="cf3c3d4c-5c1f-474f-846e-283c695c93a2" providerId="ADAL" clId="{C30AE0A6-E854-42CC-93D5-62ACFCED506F}" dt="2022-11-11T09:57:15.356" v="638"/>
          <ac:spMkLst>
            <pc:docMk/>
            <pc:sldMk cId="1871523246" sldId="272"/>
            <ac:spMk id="73" creationId="{2C23FD79-9D97-4B1F-AD10-376FE7AB79CB}"/>
          </ac:spMkLst>
        </pc:spChg>
        <pc:spChg chg="mod">
          <ac:chgData name="Shinde, Gaurav" userId="cf3c3d4c-5c1f-474f-846e-283c695c93a2" providerId="ADAL" clId="{C30AE0A6-E854-42CC-93D5-62ACFCED506F}" dt="2022-11-11T09:57:49.543" v="689"/>
          <ac:spMkLst>
            <pc:docMk/>
            <pc:sldMk cId="1871523246" sldId="272"/>
            <ac:spMk id="75" creationId="{3194FB5B-F99D-43A4-8547-1F87D00073D4}"/>
          </ac:spMkLst>
        </pc:spChg>
        <pc:spChg chg="mod">
          <ac:chgData name="Shinde, Gaurav" userId="cf3c3d4c-5c1f-474f-846e-283c695c93a2" providerId="ADAL" clId="{C30AE0A6-E854-42CC-93D5-62ACFCED506F}" dt="2022-11-11T09:57:49.543" v="689"/>
          <ac:spMkLst>
            <pc:docMk/>
            <pc:sldMk cId="1871523246" sldId="272"/>
            <ac:spMk id="76" creationId="{4F579B81-DCA8-4525-AD5D-DC0E68CD22EF}"/>
          </ac:spMkLst>
        </pc:spChg>
        <pc:spChg chg="mod">
          <ac:chgData name="Shinde, Gaurav" userId="cf3c3d4c-5c1f-474f-846e-283c695c93a2" providerId="ADAL" clId="{C30AE0A6-E854-42CC-93D5-62ACFCED506F}" dt="2022-11-11T09:57:49.543" v="689"/>
          <ac:spMkLst>
            <pc:docMk/>
            <pc:sldMk cId="1871523246" sldId="272"/>
            <ac:spMk id="77" creationId="{F1C1C9F9-FDA8-4424-B2E8-A85719E9606E}"/>
          </ac:spMkLst>
        </pc:spChg>
        <pc:spChg chg="add mod">
          <ac:chgData name="Shinde, Gaurav" userId="cf3c3d4c-5c1f-474f-846e-283c695c93a2" providerId="ADAL" clId="{C30AE0A6-E854-42CC-93D5-62ACFCED506F}" dt="2022-11-11T10:10:16.288" v="899" actId="1076"/>
          <ac:spMkLst>
            <pc:docMk/>
            <pc:sldMk cId="1871523246" sldId="272"/>
            <ac:spMk id="78" creationId="{ED7FF209-C60F-4AF9-903F-D3CADFB30971}"/>
          </ac:spMkLst>
        </pc:spChg>
        <pc:grpChg chg="add mod">
          <ac:chgData name="Shinde, Gaurav" userId="cf3c3d4c-5c1f-474f-846e-283c695c93a2" providerId="ADAL" clId="{C30AE0A6-E854-42CC-93D5-62ACFCED506F}" dt="2022-11-11T09:57:26.008" v="644" actId="1076"/>
          <ac:grpSpMkLst>
            <pc:docMk/>
            <pc:sldMk cId="1871523246" sldId="272"/>
            <ac:grpSpMk id="9" creationId="{2C9AFC11-9E87-4B5B-9889-0CB0BE1D76E2}"/>
          </ac:grpSpMkLst>
        </pc:grpChg>
        <pc:grpChg chg="add mod">
          <ac:chgData name="Shinde, Gaurav" userId="cf3c3d4c-5c1f-474f-846e-283c695c93a2" providerId="ADAL" clId="{C30AE0A6-E854-42CC-93D5-62ACFCED506F}" dt="2022-11-11T09:53:13.886" v="607" actId="1076"/>
          <ac:grpSpMkLst>
            <pc:docMk/>
            <pc:sldMk cId="1871523246" sldId="272"/>
            <ac:grpSpMk id="15" creationId="{999AF268-18AA-48C6-B882-E1C4A1FDBF78}"/>
          </ac:grpSpMkLst>
        </pc:grpChg>
        <pc:grpChg chg="add mod">
          <ac:chgData name="Shinde, Gaurav" userId="cf3c3d4c-5c1f-474f-846e-283c695c93a2" providerId="ADAL" clId="{C30AE0A6-E854-42CC-93D5-62ACFCED506F}" dt="2022-11-11T09:56:26.321" v="631" actId="1076"/>
          <ac:grpSpMkLst>
            <pc:docMk/>
            <pc:sldMk cId="1871523246" sldId="272"/>
            <ac:grpSpMk id="31" creationId="{C5A10D4E-557D-4233-AD84-015AF269A766}"/>
          </ac:grpSpMkLst>
        </pc:grpChg>
        <pc:grpChg chg="add mod">
          <ac:chgData name="Shinde, Gaurav" userId="cf3c3d4c-5c1f-474f-846e-283c695c93a2" providerId="ADAL" clId="{C30AE0A6-E854-42CC-93D5-62ACFCED506F}" dt="2022-11-11T09:56:41.018" v="633" actId="1076"/>
          <ac:grpSpMkLst>
            <pc:docMk/>
            <pc:sldMk cId="1871523246" sldId="272"/>
            <ac:grpSpMk id="48" creationId="{4CF182CF-677B-4EA2-BAC6-9A8F1C8681DD}"/>
          </ac:grpSpMkLst>
        </pc:grpChg>
        <pc:grpChg chg="add mod">
          <ac:chgData name="Shinde, Gaurav" userId="cf3c3d4c-5c1f-474f-846e-283c695c93a2" providerId="ADAL" clId="{C30AE0A6-E854-42CC-93D5-62ACFCED506F}" dt="2022-11-11T09:56:58.641" v="637" actId="1076"/>
          <ac:grpSpMkLst>
            <pc:docMk/>
            <pc:sldMk cId="1871523246" sldId="272"/>
            <ac:grpSpMk id="65" creationId="{7D199363-9684-4E2D-A576-B887684786E7}"/>
          </ac:grpSpMkLst>
        </pc:grpChg>
        <pc:grpChg chg="add mod">
          <ac:chgData name="Shinde, Gaurav" userId="cf3c3d4c-5c1f-474f-846e-283c695c93a2" providerId="ADAL" clId="{C30AE0A6-E854-42CC-93D5-62ACFCED506F}" dt="2022-11-11T09:57:39.765" v="688" actId="1037"/>
          <ac:grpSpMkLst>
            <pc:docMk/>
            <pc:sldMk cId="1871523246" sldId="272"/>
            <ac:grpSpMk id="70" creationId="{0868D6EE-66A5-4B10-9DA6-FBBFAD10E376}"/>
          </ac:grpSpMkLst>
        </pc:grpChg>
        <pc:grpChg chg="add mod">
          <ac:chgData name="Shinde, Gaurav" userId="cf3c3d4c-5c1f-474f-846e-283c695c93a2" providerId="ADAL" clId="{C30AE0A6-E854-42CC-93D5-62ACFCED506F}" dt="2022-11-11T09:57:57.423" v="717" actId="1036"/>
          <ac:grpSpMkLst>
            <pc:docMk/>
            <pc:sldMk cId="1871523246" sldId="272"/>
            <ac:grpSpMk id="74" creationId="{15582B47-59DB-4BF0-8D0D-D8A66237B3F5}"/>
          </ac:grpSpMkLst>
        </pc:grpChg>
        <pc:cxnChg chg="mod">
          <ac:chgData name="Shinde, Gaurav" userId="cf3c3d4c-5c1f-474f-846e-283c695c93a2" providerId="ADAL" clId="{C30AE0A6-E854-42CC-93D5-62ACFCED506F}" dt="2022-11-11T09:53:06.424" v="606"/>
          <ac:cxnSpMkLst>
            <pc:docMk/>
            <pc:sldMk cId="1871523246" sldId="272"/>
            <ac:cxnSpMk id="17" creationId="{AEEDC3E1-D498-4B53-9993-611C54468480}"/>
          </ac:cxnSpMkLst>
        </pc:cxnChg>
        <pc:cxnChg chg="mod">
          <ac:chgData name="Shinde, Gaurav" userId="cf3c3d4c-5c1f-474f-846e-283c695c93a2" providerId="ADAL" clId="{C30AE0A6-E854-42CC-93D5-62ACFCED506F}" dt="2022-11-11T09:53:06.424" v="606"/>
          <ac:cxnSpMkLst>
            <pc:docMk/>
            <pc:sldMk cId="1871523246" sldId="272"/>
            <ac:cxnSpMk id="18" creationId="{1493B22F-72FB-41FC-B3F6-89E9FCF9602E}"/>
          </ac:cxnSpMkLst>
        </pc:cxnChg>
        <pc:cxnChg chg="mod">
          <ac:chgData name="Shinde, Gaurav" userId="cf3c3d4c-5c1f-474f-846e-283c695c93a2" providerId="ADAL" clId="{C30AE0A6-E854-42CC-93D5-62ACFCED506F}" dt="2022-11-11T09:53:06.424" v="606"/>
          <ac:cxnSpMkLst>
            <pc:docMk/>
            <pc:sldMk cId="1871523246" sldId="272"/>
            <ac:cxnSpMk id="19" creationId="{6B50E3D4-3DA0-4245-87CC-44A2208C0EB9}"/>
          </ac:cxnSpMkLst>
        </pc:cxnChg>
        <pc:cxnChg chg="mod">
          <ac:chgData name="Shinde, Gaurav" userId="cf3c3d4c-5c1f-474f-846e-283c695c93a2" providerId="ADAL" clId="{C30AE0A6-E854-42CC-93D5-62ACFCED506F}" dt="2022-11-11T09:53:06.424" v="606"/>
          <ac:cxnSpMkLst>
            <pc:docMk/>
            <pc:sldMk cId="1871523246" sldId="272"/>
            <ac:cxnSpMk id="20" creationId="{99F75793-7E74-4A27-80BA-A8724A10BB3A}"/>
          </ac:cxnSpMkLst>
        </pc:cxnChg>
        <pc:cxnChg chg="mod">
          <ac:chgData name="Shinde, Gaurav" userId="cf3c3d4c-5c1f-474f-846e-283c695c93a2" providerId="ADAL" clId="{C30AE0A6-E854-42CC-93D5-62ACFCED506F}" dt="2022-11-11T09:53:06.424" v="606"/>
          <ac:cxnSpMkLst>
            <pc:docMk/>
            <pc:sldMk cId="1871523246" sldId="272"/>
            <ac:cxnSpMk id="21" creationId="{29A6CF93-D9B7-4B62-AF20-8696232E940A}"/>
          </ac:cxnSpMkLst>
        </pc:cxnChg>
        <pc:cxnChg chg="mod">
          <ac:chgData name="Shinde, Gaurav" userId="cf3c3d4c-5c1f-474f-846e-283c695c93a2" providerId="ADAL" clId="{C30AE0A6-E854-42CC-93D5-62ACFCED506F}" dt="2022-11-11T09:53:06.424" v="606"/>
          <ac:cxnSpMkLst>
            <pc:docMk/>
            <pc:sldMk cId="1871523246" sldId="272"/>
            <ac:cxnSpMk id="22" creationId="{019C6CA0-9837-4F4C-9FB7-2ED71BBBAD76}"/>
          </ac:cxnSpMkLst>
        </pc:cxnChg>
        <pc:cxnChg chg="mod">
          <ac:chgData name="Shinde, Gaurav" userId="cf3c3d4c-5c1f-474f-846e-283c695c93a2" providerId="ADAL" clId="{C30AE0A6-E854-42CC-93D5-62ACFCED506F}" dt="2022-11-11T09:53:06.424" v="606"/>
          <ac:cxnSpMkLst>
            <pc:docMk/>
            <pc:sldMk cId="1871523246" sldId="272"/>
            <ac:cxnSpMk id="23" creationId="{94F63A88-0383-4310-AE1A-3C9B61AD2731}"/>
          </ac:cxnSpMkLst>
        </pc:cxnChg>
        <pc:cxnChg chg="mod">
          <ac:chgData name="Shinde, Gaurav" userId="cf3c3d4c-5c1f-474f-846e-283c695c93a2" providerId="ADAL" clId="{C30AE0A6-E854-42CC-93D5-62ACFCED506F}" dt="2022-11-11T09:53:06.424" v="606"/>
          <ac:cxnSpMkLst>
            <pc:docMk/>
            <pc:sldMk cId="1871523246" sldId="272"/>
            <ac:cxnSpMk id="24" creationId="{494C9F79-DF1C-4CD6-92B0-0BAAFC99170D}"/>
          </ac:cxnSpMkLst>
        </pc:cxnChg>
        <pc:cxnChg chg="mod">
          <ac:chgData name="Shinde, Gaurav" userId="cf3c3d4c-5c1f-474f-846e-283c695c93a2" providerId="ADAL" clId="{C30AE0A6-E854-42CC-93D5-62ACFCED506F}" dt="2022-11-11T09:53:06.424" v="606"/>
          <ac:cxnSpMkLst>
            <pc:docMk/>
            <pc:sldMk cId="1871523246" sldId="272"/>
            <ac:cxnSpMk id="25" creationId="{FE66A410-81FB-40B8-AB09-CAEB439EE918}"/>
          </ac:cxnSpMkLst>
        </pc:cxnChg>
        <pc:cxnChg chg="mod">
          <ac:chgData name="Shinde, Gaurav" userId="cf3c3d4c-5c1f-474f-846e-283c695c93a2" providerId="ADAL" clId="{C30AE0A6-E854-42CC-93D5-62ACFCED506F}" dt="2022-11-11T09:53:06.424" v="606"/>
          <ac:cxnSpMkLst>
            <pc:docMk/>
            <pc:sldMk cId="1871523246" sldId="272"/>
            <ac:cxnSpMk id="26" creationId="{B5D34298-AA01-4E77-BA35-A04DEDAE9127}"/>
          </ac:cxnSpMkLst>
        </pc:cxnChg>
      </pc:sldChg>
      <pc:sldChg chg="addSp delSp modSp new mod">
        <pc:chgData name="Shinde, Gaurav" userId="cf3c3d4c-5c1f-474f-846e-283c695c93a2" providerId="ADAL" clId="{C30AE0A6-E854-42CC-93D5-62ACFCED506F}" dt="2022-11-11T10:25:30.410" v="1169" actId="313"/>
        <pc:sldMkLst>
          <pc:docMk/>
          <pc:sldMk cId="2167945221" sldId="273"/>
        </pc:sldMkLst>
        <pc:spChg chg="mod">
          <ac:chgData name="Shinde, Gaurav" userId="cf3c3d4c-5c1f-474f-846e-283c695c93a2" providerId="ADAL" clId="{C30AE0A6-E854-42CC-93D5-62ACFCED506F}" dt="2022-11-11T10:10:25.426" v="901" actId="1076"/>
          <ac:spMkLst>
            <pc:docMk/>
            <pc:sldMk cId="2167945221" sldId="273"/>
            <ac:spMk id="2" creationId="{275B9AAA-B371-4481-91DD-74C706C9FCFB}"/>
          </ac:spMkLst>
        </pc:spChg>
        <pc:spChg chg="del">
          <ac:chgData name="Shinde, Gaurav" userId="cf3c3d4c-5c1f-474f-846e-283c695c93a2" providerId="ADAL" clId="{C30AE0A6-E854-42CC-93D5-62ACFCED506F}" dt="2022-11-11T10:09:07.766" v="852" actId="478"/>
          <ac:spMkLst>
            <pc:docMk/>
            <pc:sldMk cId="2167945221" sldId="273"/>
            <ac:spMk id="3" creationId="{21C7F5D4-A1D4-4732-AC37-A7A554A673C0}"/>
          </ac:spMkLst>
        </pc:spChg>
        <pc:spChg chg="del">
          <ac:chgData name="Shinde, Gaurav" userId="cf3c3d4c-5c1f-474f-846e-283c695c93a2" providerId="ADAL" clId="{C30AE0A6-E854-42CC-93D5-62ACFCED506F}" dt="2022-11-11T10:09:13.440" v="855" actId="478"/>
          <ac:spMkLst>
            <pc:docMk/>
            <pc:sldMk cId="2167945221" sldId="273"/>
            <ac:spMk id="4" creationId="{99B188C3-EA38-4D32-8814-B3F1FAAF29D2}"/>
          </ac:spMkLst>
        </pc:spChg>
        <pc:spChg chg="del">
          <ac:chgData name="Shinde, Gaurav" userId="cf3c3d4c-5c1f-474f-846e-283c695c93a2" providerId="ADAL" clId="{C30AE0A6-E854-42CC-93D5-62ACFCED506F}" dt="2022-11-11T10:09:09.071" v="853" actId="478"/>
          <ac:spMkLst>
            <pc:docMk/>
            <pc:sldMk cId="2167945221" sldId="273"/>
            <ac:spMk id="5" creationId="{31E54688-9F68-4494-9D25-9504FD25D460}"/>
          </ac:spMkLst>
        </pc:spChg>
        <pc:spChg chg="del">
          <ac:chgData name="Shinde, Gaurav" userId="cf3c3d4c-5c1f-474f-846e-283c695c93a2" providerId="ADAL" clId="{C30AE0A6-E854-42CC-93D5-62ACFCED506F}" dt="2022-11-11T10:09:10.452" v="854" actId="478"/>
          <ac:spMkLst>
            <pc:docMk/>
            <pc:sldMk cId="2167945221" sldId="273"/>
            <ac:spMk id="6" creationId="{0178DEB9-FD47-4DE3-AAC6-F1C13A228E03}"/>
          </ac:spMkLst>
        </pc:spChg>
        <pc:spChg chg="add mod ord">
          <ac:chgData name="Shinde, Gaurav" userId="cf3c3d4c-5c1f-474f-846e-283c695c93a2" providerId="ADAL" clId="{C30AE0A6-E854-42CC-93D5-62ACFCED506F}" dt="2022-11-11T10:16:51.703" v="1013" actId="1076"/>
          <ac:spMkLst>
            <pc:docMk/>
            <pc:sldMk cId="2167945221" sldId="273"/>
            <ac:spMk id="7" creationId="{F9177B76-C36B-42B5-A1A6-80DDAA4BB0FE}"/>
          </ac:spMkLst>
        </pc:spChg>
        <pc:spChg chg="add mod">
          <ac:chgData name="Shinde, Gaurav" userId="cf3c3d4c-5c1f-474f-846e-283c695c93a2" providerId="ADAL" clId="{C30AE0A6-E854-42CC-93D5-62ACFCED506F}" dt="2022-11-11T10:13:39.616" v="931" actId="108"/>
          <ac:spMkLst>
            <pc:docMk/>
            <pc:sldMk cId="2167945221" sldId="273"/>
            <ac:spMk id="8" creationId="{D230AFBA-CDE4-40AC-8C46-35F739EBC8A9}"/>
          </ac:spMkLst>
        </pc:spChg>
        <pc:spChg chg="add mod">
          <ac:chgData name="Shinde, Gaurav" userId="cf3c3d4c-5c1f-474f-846e-283c695c93a2" providerId="ADAL" clId="{C30AE0A6-E854-42CC-93D5-62ACFCED506F}" dt="2022-11-11T10:13:41.619" v="932" actId="108"/>
          <ac:spMkLst>
            <pc:docMk/>
            <pc:sldMk cId="2167945221" sldId="273"/>
            <ac:spMk id="9" creationId="{CE1263DD-0711-43D0-B576-85B37F411013}"/>
          </ac:spMkLst>
        </pc:spChg>
        <pc:spChg chg="add mod">
          <ac:chgData name="Shinde, Gaurav" userId="cf3c3d4c-5c1f-474f-846e-283c695c93a2" providerId="ADAL" clId="{C30AE0A6-E854-42CC-93D5-62ACFCED506F}" dt="2022-11-11T10:13:43.459" v="933" actId="108"/>
          <ac:spMkLst>
            <pc:docMk/>
            <pc:sldMk cId="2167945221" sldId="273"/>
            <ac:spMk id="10" creationId="{0382AADC-334F-4271-9590-B3056CD4F249}"/>
          </ac:spMkLst>
        </pc:spChg>
        <pc:spChg chg="add mod">
          <ac:chgData name="Shinde, Gaurav" userId="cf3c3d4c-5c1f-474f-846e-283c695c93a2" providerId="ADAL" clId="{C30AE0A6-E854-42CC-93D5-62ACFCED506F}" dt="2022-11-11T10:22:39.748" v="1146" actId="207"/>
          <ac:spMkLst>
            <pc:docMk/>
            <pc:sldMk cId="2167945221" sldId="273"/>
            <ac:spMk id="11" creationId="{D8068607-73B5-4D8F-B8F3-2DC7EAF1029D}"/>
          </ac:spMkLst>
        </pc:spChg>
        <pc:spChg chg="add mod">
          <ac:chgData name="Shinde, Gaurav" userId="cf3c3d4c-5c1f-474f-846e-283c695c93a2" providerId="ADAL" clId="{C30AE0A6-E854-42CC-93D5-62ACFCED506F}" dt="2022-11-11T10:22:41.996" v="1147" actId="108"/>
          <ac:spMkLst>
            <pc:docMk/>
            <pc:sldMk cId="2167945221" sldId="273"/>
            <ac:spMk id="12" creationId="{24BD6BFD-DB9A-46C6-A2AD-4D42A581E151}"/>
          </ac:spMkLst>
        </pc:spChg>
        <pc:spChg chg="add mod">
          <ac:chgData name="Shinde, Gaurav" userId="cf3c3d4c-5c1f-474f-846e-283c695c93a2" providerId="ADAL" clId="{C30AE0A6-E854-42CC-93D5-62ACFCED506F}" dt="2022-11-11T10:22:43.987" v="1148" actId="108"/>
          <ac:spMkLst>
            <pc:docMk/>
            <pc:sldMk cId="2167945221" sldId="273"/>
            <ac:spMk id="13" creationId="{DBB5B192-11FC-4126-BC61-DA8C614EE76A}"/>
          </ac:spMkLst>
        </pc:spChg>
        <pc:spChg chg="add mod">
          <ac:chgData name="Shinde, Gaurav" userId="cf3c3d4c-5c1f-474f-846e-283c695c93a2" providerId="ADAL" clId="{C30AE0A6-E854-42CC-93D5-62ACFCED506F}" dt="2022-11-11T10:22:46.103" v="1149" actId="108"/>
          <ac:spMkLst>
            <pc:docMk/>
            <pc:sldMk cId="2167945221" sldId="273"/>
            <ac:spMk id="14" creationId="{6A948333-DCF8-4B6E-99AC-1D31DBB799E8}"/>
          </ac:spMkLst>
        </pc:spChg>
        <pc:spChg chg="mod">
          <ac:chgData name="Shinde, Gaurav" userId="cf3c3d4c-5c1f-474f-846e-283c695c93a2" providerId="ADAL" clId="{C30AE0A6-E854-42CC-93D5-62ACFCED506F}" dt="2022-11-11T10:14:39.210" v="943" actId="207"/>
          <ac:spMkLst>
            <pc:docMk/>
            <pc:sldMk cId="2167945221" sldId="273"/>
            <ac:spMk id="16" creationId="{57B44234-A917-4F99-A934-3E23D148BE20}"/>
          </ac:spMkLst>
        </pc:spChg>
        <pc:spChg chg="mod">
          <ac:chgData name="Shinde, Gaurav" userId="cf3c3d4c-5c1f-474f-846e-283c695c93a2" providerId="ADAL" clId="{C30AE0A6-E854-42CC-93D5-62ACFCED506F}" dt="2022-11-11T10:14:39.210" v="943" actId="207"/>
          <ac:spMkLst>
            <pc:docMk/>
            <pc:sldMk cId="2167945221" sldId="273"/>
            <ac:spMk id="17" creationId="{75A35607-8D1F-4886-B817-23DCAAF66A1A}"/>
          </ac:spMkLst>
        </pc:spChg>
        <pc:spChg chg="mod">
          <ac:chgData name="Shinde, Gaurav" userId="cf3c3d4c-5c1f-474f-846e-283c695c93a2" providerId="ADAL" clId="{C30AE0A6-E854-42CC-93D5-62ACFCED506F}" dt="2022-11-11T10:14:39.210" v="943" actId="207"/>
          <ac:spMkLst>
            <pc:docMk/>
            <pc:sldMk cId="2167945221" sldId="273"/>
            <ac:spMk id="18" creationId="{B94D0B51-CCFC-472E-8BCE-48FC169FF2EB}"/>
          </ac:spMkLst>
        </pc:spChg>
        <pc:spChg chg="mod">
          <ac:chgData name="Shinde, Gaurav" userId="cf3c3d4c-5c1f-474f-846e-283c695c93a2" providerId="ADAL" clId="{C30AE0A6-E854-42CC-93D5-62ACFCED506F}" dt="2022-11-11T10:14:39.210" v="943" actId="207"/>
          <ac:spMkLst>
            <pc:docMk/>
            <pc:sldMk cId="2167945221" sldId="273"/>
            <ac:spMk id="19" creationId="{117182C9-2233-4BE0-9FB4-82DDF4E4D1EE}"/>
          </ac:spMkLst>
        </pc:spChg>
        <pc:spChg chg="mod">
          <ac:chgData name="Shinde, Gaurav" userId="cf3c3d4c-5c1f-474f-846e-283c695c93a2" providerId="ADAL" clId="{C30AE0A6-E854-42CC-93D5-62ACFCED506F}" dt="2022-11-11T10:14:39.210" v="943" actId="207"/>
          <ac:spMkLst>
            <pc:docMk/>
            <pc:sldMk cId="2167945221" sldId="273"/>
            <ac:spMk id="20" creationId="{C54AC0A4-69C0-4AFE-A26D-71A5D78D832D}"/>
          </ac:spMkLst>
        </pc:spChg>
        <pc:spChg chg="mod">
          <ac:chgData name="Shinde, Gaurav" userId="cf3c3d4c-5c1f-474f-846e-283c695c93a2" providerId="ADAL" clId="{C30AE0A6-E854-42CC-93D5-62ACFCED506F}" dt="2022-11-11T10:14:39.210" v="943" actId="207"/>
          <ac:spMkLst>
            <pc:docMk/>
            <pc:sldMk cId="2167945221" sldId="273"/>
            <ac:spMk id="21" creationId="{97E185F6-F94F-4F66-BB4E-661164188399}"/>
          </ac:spMkLst>
        </pc:spChg>
        <pc:spChg chg="mod">
          <ac:chgData name="Shinde, Gaurav" userId="cf3c3d4c-5c1f-474f-846e-283c695c93a2" providerId="ADAL" clId="{C30AE0A6-E854-42CC-93D5-62ACFCED506F}" dt="2022-11-11T10:14:39.210" v="943" actId="207"/>
          <ac:spMkLst>
            <pc:docMk/>
            <pc:sldMk cId="2167945221" sldId="273"/>
            <ac:spMk id="22" creationId="{5B61D0FF-1DB1-4572-ADB1-5A1FC3DD4EE0}"/>
          </ac:spMkLst>
        </pc:spChg>
        <pc:spChg chg="mod">
          <ac:chgData name="Shinde, Gaurav" userId="cf3c3d4c-5c1f-474f-846e-283c695c93a2" providerId="ADAL" clId="{C30AE0A6-E854-42CC-93D5-62ACFCED506F}" dt="2022-11-11T10:16:46.737" v="1012" actId="207"/>
          <ac:spMkLst>
            <pc:docMk/>
            <pc:sldMk cId="2167945221" sldId="273"/>
            <ac:spMk id="24" creationId="{12648CEA-25EF-48A5-A2E2-BFA4537C89F5}"/>
          </ac:spMkLst>
        </pc:spChg>
        <pc:spChg chg="mod">
          <ac:chgData name="Shinde, Gaurav" userId="cf3c3d4c-5c1f-474f-846e-283c695c93a2" providerId="ADAL" clId="{C30AE0A6-E854-42CC-93D5-62ACFCED506F}" dt="2022-11-11T10:16:46.737" v="1012" actId="207"/>
          <ac:spMkLst>
            <pc:docMk/>
            <pc:sldMk cId="2167945221" sldId="273"/>
            <ac:spMk id="25" creationId="{E8455E80-D875-4260-9132-32725F6F969E}"/>
          </ac:spMkLst>
        </pc:spChg>
        <pc:spChg chg="mod">
          <ac:chgData name="Shinde, Gaurav" userId="cf3c3d4c-5c1f-474f-846e-283c695c93a2" providerId="ADAL" clId="{C30AE0A6-E854-42CC-93D5-62ACFCED506F}" dt="2022-11-11T10:16:46.737" v="1012" actId="207"/>
          <ac:spMkLst>
            <pc:docMk/>
            <pc:sldMk cId="2167945221" sldId="273"/>
            <ac:spMk id="26" creationId="{C78A0063-EAAE-41E0-B902-3D97F099C159}"/>
          </ac:spMkLst>
        </pc:spChg>
        <pc:spChg chg="mod">
          <ac:chgData name="Shinde, Gaurav" userId="cf3c3d4c-5c1f-474f-846e-283c695c93a2" providerId="ADAL" clId="{C30AE0A6-E854-42CC-93D5-62ACFCED506F}" dt="2022-11-11T10:16:46.737" v="1012" actId="207"/>
          <ac:spMkLst>
            <pc:docMk/>
            <pc:sldMk cId="2167945221" sldId="273"/>
            <ac:spMk id="27" creationId="{8ED579AB-6882-4911-902A-68E14FB5DD87}"/>
          </ac:spMkLst>
        </pc:spChg>
        <pc:spChg chg="mod">
          <ac:chgData name="Shinde, Gaurav" userId="cf3c3d4c-5c1f-474f-846e-283c695c93a2" providerId="ADAL" clId="{C30AE0A6-E854-42CC-93D5-62ACFCED506F}" dt="2022-11-11T10:17:03.147" v="1015" actId="207"/>
          <ac:spMkLst>
            <pc:docMk/>
            <pc:sldMk cId="2167945221" sldId="273"/>
            <ac:spMk id="29" creationId="{BE9C8E54-F4ED-4059-9693-BF44E9313539}"/>
          </ac:spMkLst>
        </pc:spChg>
        <pc:spChg chg="mod">
          <ac:chgData name="Shinde, Gaurav" userId="cf3c3d4c-5c1f-474f-846e-283c695c93a2" providerId="ADAL" clId="{C30AE0A6-E854-42CC-93D5-62ACFCED506F}" dt="2022-11-11T10:17:03.147" v="1015" actId="207"/>
          <ac:spMkLst>
            <pc:docMk/>
            <pc:sldMk cId="2167945221" sldId="273"/>
            <ac:spMk id="30" creationId="{3B37768E-34B1-4551-8410-F2A6CAD2CFA0}"/>
          </ac:spMkLst>
        </pc:spChg>
        <pc:spChg chg="mod">
          <ac:chgData name="Shinde, Gaurav" userId="cf3c3d4c-5c1f-474f-846e-283c695c93a2" providerId="ADAL" clId="{C30AE0A6-E854-42CC-93D5-62ACFCED506F}" dt="2022-11-11T10:17:03.147" v="1015" actId="207"/>
          <ac:spMkLst>
            <pc:docMk/>
            <pc:sldMk cId="2167945221" sldId="273"/>
            <ac:spMk id="31" creationId="{9EC06EEA-1E0C-4658-BFD9-7A6D17EC0E97}"/>
          </ac:spMkLst>
        </pc:spChg>
        <pc:spChg chg="mod">
          <ac:chgData name="Shinde, Gaurav" userId="cf3c3d4c-5c1f-474f-846e-283c695c93a2" providerId="ADAL" clId="{C30AE0A6-E854-42CC-93D5-62ACFCED506F}" dt="2022-11-11T10:17:03.147" v="1015" actId="207"/>
          <ac:spMkLst>
            <pc:docMk/>
            <pc:sldMk cId="2167945221" sldId="273"/>
            <ac:spMk id="32" creationId="{D35FDDBF-8A90-4DA3-9B06-7BADB5B14B55}"/>
          </ac:spMkLst>
        </pc:spChg>
        <pc:spChg chg="mod">
          <ac:chgData name="Shinde, Gaurav" userId="cf3c3d4c-5c1f-474f-846e-283c695c93a2" providerId="ADAL" clId="{C30AE0A6-E854-42CC-93D5-62ACFCED506F}" dt="2022-11-11T10:17:03.147" v="1015" actId="207"/>
          <ac:spMkLst>
            <pc:docMk/>
            <pc:sldMk cId="2167945221" sldId="273"/>
            <ac:spMk id="33" creationId="{CD9853B2-622F-4857-8E0F-6539E822E576}"/>
          </ac:spMkLst>
        </pc:spChg>
        <pc:spChg chg="mod">
          <ac:chgData name="Shinde, Gaurav" userId="cf3c3d4c-5c1f-474f-846e-283c695c93a2" providerId="ADAL" clId="{C30AE0A6-E854-42CC-93D5-62ACFCED506F}" dt="2022-11-11T10:17:03.147" v="1015" actId="207"/>
          <ac:spMkLst>
            <pc:docMk/>
            <pc:sldMk cId="2167945221" sldId="273"/>
            <ac:spMk id="34" creationId="{310B6C41-AA8F-45BF-94D0-555BDEEA6CCA}"/>
          </ac:spMkLst>
        </pc:spChg>
        <pc:spChg chg="mod">
          <ac:chgData name="Shinde, Gaurav" userId="cf3c3d4c-5c1f-474f-846e-283c695c93a2" providerId="ADAL" clId="{C30AE0A6-E854-42CC-93D5-62ACFCED506F}" dt="2022-11-11T10:17:03.147" v="1015" actId="207"/>
          <ac:spMkLst>
            <pc:docMk/>
            <pc:sldMk cId="2167945221" sldId="273"/>
            <ac:spMk id="35" creationId="{97C75A65-9E5F-47F3-BE49-3F9BAC12FF8A}"/>
          </ac:spMkLst>
        </pc:spChg>
        <pc:spChg chg="mod">
          <ac:chgData name="Shinde, Gaurav" userId="cf3c3d4c-5c1f-474f-846e-283c695c93a2" providerId="ADAL" clId="{C30AE0A6-E854-42CC-93D5-62ACFCED506F}" dt="2022-11-11T10:17:03.147" v="1015" actId="207"/>
          <ac:spMkLst>
            <pc:docMk/>
            <pc:sldMk cId="2167945221" sldId="273"/>
            <ac:spMk id="36" creationId="{189EF259-D326-439E-83A3-BAAC2C23733E}"/>
          </ac:spMkLst>
        </pc:spChg>
        <pc:spChg chg="mod">
          <ac:chgData name="Shinde, Gaurav" userId="cf3c3d4c-5c1f-474f-846e-283c695c93a2" providerId="ADAL" clId="{C30AE0A6-E854-42CC-93D5-62ACFCED506F}" dt="2022-11-11T10:17:03.147" v="1015" actId="207"/>
          <ac:spMkLst>
            <pc:docMk/>
            <pc:sldMk cId="2167945221" sldId="273"/>
            <ac:spMk id="37" creationId="{9ACE8007-DA79-447B-8204-8DE71198C3C4}"/>
          </ac:spMkLst>
        </pc:spChg>
        <pc:spChg chg="mod">
          <ac:chgData name="Shinde, Gaurav" userId="cf3c3d4c-5c1f-474f-846e-283c695c93a2" providerId="ADAL" clId="{C30AE0A6-E854-42CC-93D5-62ACFCED506F}" dt="2022-11-11T10:17:03.147" v="1015" actId="207"/>
          <ac:spMkLst>
            <pc:docMk/>
            <pc:sldMk cId="2167945221" sldId="273"/>
            <ac:spMk id="38" creationId="{6F3EA72B-0D35-42A3-B58D-5A687194FD85}"/>
          </ac:spMkLst>
        </pc:spChg>
        <pc:spChg chg="mod">
          <ac:chgData name="Shinde, Gaurav" userId="cf3c3d4c-5c1f-474f-846e-283c695c93a2" providerId="ADAL" clId="{C30AE0A6-E854-42CC-93D5-62ACFCED506F}" dt="2022-11-11T10:17:44.655" v="1021" actId="207"/>
          <ac:spMkLst>
            <pc:docMk/>
            <pc:sldMk cId="2167945221" sldId="273"/>
            <ac:spMk id="40" creationId="{89923A45-AF60-454C-9798-548F8129FAE4}"/>
          </ac:spMkLst>
        </pc:spChg>
        <pc:spChg chg="mod">
          <ac:chgData name="Shinde, Gaurav" userId="cf3c3d4c-5c1f-474f-846e-283c695c93a2" providerId="ADAL" clId="{C30AE0A6-E854-42CC-93D5-62ACFCED506F}" dt="2022-11-11T10:17:44.655" v="1021" actId="207"/>
          <ac:spMkLst>
            <pc:docMk/>
            <pc:sldMk cId="2167945221" sldId="273"/>
            <ac:spMk id="41" creationId="{BA754EE1-EA94-4D4B-9DCF-339E5C22AF17}"/>
          </ac:spMkLst>
        </pc:spChg>
        <pc:spChg chg="add mod">
          <ac:chgData name="Shinde, Gaurav" userId="cf3c3d4c-5c1f-474f-846e-283c695c93a2" providerId="ADAL" clId="{C30AE0A6-E854-42CC-93D5-62ACFCED506F}" dt="2022-11-11T10:24:22.496" v="1156" actId="207"/>
          <ac:spMkLst>
            <pc:docMk/>
            <pc:sldMk cId="2167945221" sldId="273"/>
            <ac:spMk id="42" creationId="{5A11E41D-C533-48C4-8E27-BBC190FE2DC6}"/>
          </ac:spMkLst>
        </pc:spChg>
        <pc:spChg chg="add mod">
          <ac:chgData name="Shinde, Gaurav" userId="cf3c3d4c-5c1f-474f-846e-283c695c93a2" providerId="ADAL" clId="{C30AE0A6-E854-42CC-93D5-62ACFCED506F}" dt="2022-11-11T10:24:27.033" v="1157" actId="108"/>
          <ac:spMkLst>
            <pc:docMk/>
            <pc:sldMk cId="2167945221" sldId="273"/>
            <ac:spMk id="43" creationId="{AD51EAD4-F504-4FF7-8548-5595EC6B3F62}"/>
          </ac:spMkLst>
        </pc:spChg>
        <pc:spChg chg="add mod">
          <ac:chgData name="Shinde, Gaurav" userId="cf3c3d4c-5c1f-474f-846e-283c695c93a2" providerId="ADAL" clId="{C30AE0A6-E854-42CC-93D5-62ACFCED506F}" dt="2022-11-11T10:24:31.883" v="1158" actId="108"/>
          <ac:spMkLst>
            <pc:docMk/>
            <pc:sldMk cId="2167945221" sldId="273"/>
            <ac:spMk id="44" creationId="{3108B148-93DA-481E-89ED-15417737B02E}"/>
          </ac:spMkLst>
        </pc:spChg>
        <pc:spChg chg="add mod">
          <ac:chgData name="Shinde, Gaurav" userId="cf3c3d4c-5c1f-474f-846e-283c695c93a2" providerId="ADAL" clId="{C30AE0A6-E854-42CC-93D5-62ACFCED506F}" dt="2022-11-11T10:24:37.169" v="1159" actId="108"/>
          <ac:spMkLst>
            <pc:docMk/>
            <pc:sldMk cId="2167945221" sldId="273"/>
            <ac:spMk id="45" creationId="{30DB56D2-7648-48EA-AE35-1ED91CB9C93D}"/>
          </ac:spMkLst>
        </pc:spChg>
        <pc:spChg chg="add mod">
          <ac:chgData name="Shinde, Gaurav" userId="cf3c3d4c-5c1f-474f-846e-283c695c93a2" providerId="ADAL" clId="{C30AE0A6-E854-42CC-93D5-62ACFCED506F}" dt="2022-11-11T10:25:19.577" v="1166" actId="313"/>
          <ac:spMkLst>
            <pc:docMk/>
            <pc:sldMk cId="2167945221" sldId="273"/>
            <ac:spMk id="46" creationId="{E5C03842-51D1-4E7C-9A44-7713CA298120}"/>
          </ac:spMkLst>
        </pc:spChg>
        <pc:spChg chg="add mod">
          <ac:chgData name="Shinde, Gaurav" userId="cf3c3d4c-5c1f-474f-846e-283c695c93a2" providerId="ADAL" clId="{C30AE0A6-E854-42CC-93D5-62ACFCED506F}" dt="2022-11-11T10:25:27.959" v="1168" actId="313"/>
          <ac:spMkLst>
            <pc:docMk/>
            <pc:sldMk cId="2167945221" sldId="273"/>
            <ac:spMk id="47" creationId="{5F668FBD-EFC8-4629-A66B-1770A3194A1F}"/>
          </ac:spMkLst>
        </pc:spChg>
        <pc:spChg chg="add mod">
          <ac:chgData name="Shinde, Gaurav" userId="cf3c3d4c-5c1f-474f-846e-283c695c93a2" providerId="ADAL" clId="{C30AE0A6-E854-42CC-93D5-62ACFCED506F}" dt="2022-11-11T10:25:01.862" v="1162" actId="255"/>
          <ac:spMkLst>
            <pc:docMk/>
            <pc:sldMk cId="2167945221" sldId="273"/>
            <ac:spMk id="48" creationId="{0FAABC42-5D65-48A0-87E0-791580843C88}"/>
          </ac:spMkLst>
        </pc:spChg>
        <pc:spChg chg="add mod">
          <ac:chgData name="Shinde, Gaurav" userId="cf3c3d4c-5c1f-474f-846e-283c695c93a2" providerId="ADAL" clId="{C30AE0A6-E854-42CC-93D5-62ACFCED506F}" dt="2022-11-11T10:25:30.410" v="1169" actId="313"/>
          <ac:spMkLst>
            <pc:docMk/>
            <pc:sldMk cId="2167945221" sldId="273"/>
            <ac:spMk id="49" creationId="{E9D4BA60-7F53-4258-B470-D2E681C5D55B}"/>
          </ac:spMkLst>
        </pc:spChg>
        <pc:grpChg chg="add mod ord">
          <ac:chgData name="Shinde, Gaurav" userId="cf3c3d4c-5c1f-474f-846e-283c695c93a2" providerId="ADAL" clId="{C30AE0A6-E854-42CC-93D5-62ACFCED506F}" dt="2022-11-11T10:17:35.768" v="1019" actId="1076"/>
          <ac:grpSpMkLst>
            <pc:docMk/>
            <pc:sldMk cId="2167945221" sldId="273"/>
            <ac:grpSpMk id="15" creationId="{796F2998-B088-4680-9217-E0D498F83DBA}"/>
          </ac:grpSpMkLst>
        </pc:grpChg>
        <pc:grpChg chg="add mod ord">
          <ac:chgData name="Shinde, Gaurav" userId="cf3c3d4c-5c1f-474f-846e-283c695c93a2" providerId="ADAL" clId="{C30AE0A6-E854-42CC-93D5-62ACFCED506F}" dt="2022-11-11T10:22:58.262" v="1150" actId="1076"/>
          <ac:grpSpMkLst>
            <pc:docMk/>
            <pc:sldMk cId="2167945221" sldId="273"/>
            <ac:grpSpMk id="23" creationId="{8D083116-0CA4-4299-822A-8C3A8004C186}"/>
          </ac:grpSpMkLst>
        </pc:grpChg>
        <pc:grpChg chg="add mod">
          <ac:chgData name="Shinde, Gaurav" userId="cf3c3d4c-5c1f-474f-846e-283c695c93a2" providerId="ADAL" clId="{C30AE0A6-E854-42CC-93D5-62ACFCED506F}" dt="2022-11-11T10:17:25.039" v="1018" actId="1076"/>
          <ac:grpSpMkLst>
            <pc:docMk/>
            <pc:sldMk cId="2167945221" sldId="273"/>
            <ac:grpSpMk id="28" creationId="{7B856A76-76CB-4CEA-96B8-7D5C262DDECE}"/>
          </ac:grpSpMkLst>
        </pc:grpChg>
        <pc:grpChg chg="add mod">
          <ac:chgData name="Shinde, Gaurav" userId="cf3c3d4c-5c1f-474f-846e-283c695c93a2" providerId="ADAL" clId="{C30AE0A6-E854-42CC-93D5-62ACFCED506F}" dt="2022-11-11T10:18:02.471" v="1023" actId="1076"/>
          <ac:grpSpMkLst>
            <pc:docMk/>
            <pc:sldMk cId="2167945221" sldId="273"/>
            <ac:grpSpMk id="39" creationId="{C7AABEA9-9ED8-4C2C-82AA-937112AFCA71}"/>
          </ac:grpSpMkLst>
        </pc:grpChg>
      </pc:sldChg>
      <pc:sldChg chg="addSp delSp modSp new mod">
        <pc:chgData name="Shinde, Gaurav" userId="cf3c3d4c-5c1f-474f-846e-283c695c93a2" providerId="ADAL" clId="{C30AE0A6-E854-42CC-93D5-62ACFCED506F}" dt="2022-11-11T10:44:43.829" v="2018" actId="1076"/>
        <pc:sldMkLst>
          <pc:docMk/>
          <pc:sldMk cId="3555814045" sldId="274"/>
        </pc:sldMkLst>
        <pc:spChg chg="del">
          <ac:chgData name="Shinde, Gaurav" userId="cf3c3d4c-5c1f-474f-846e-283c695c93a2" providerId="ADAL" clId="{C30AE0A6-E854-42CC-93D5-62ACFCED506F}" dt="2022-11-11T10:27:15.980" v="1225" actId="478"/>
          <ac:spMkLst>
            <pc:docMk/>
            <pc:sldMk cId="3555814045" sldId="274"/>
            <ac:spMk id="2" creationId="{834B293D-063F-4710-8A6C-A3F07979584D}"/>
          </ac:spMkLst>
        </pc:spChg>
        <pc:spChg chg="del mod">
          <ac:chgData name="Shinde, Gaurav" userId="cf3c3d4c-5c1f-474f-846e-283c695c93a2" providerId="ADAL" clId="{C30AE0A6-E854-42CC-93D5-62ACFCED506F}" dt="2022-11-11T10:29:06.189" v="1264" actId="478"/>
          <ac:spMkLst>
            <pc:docMk/>
            <pc:sldMk cId="3555814045" sldId="274"/>
            <ac:spMk id="3" creationId="{3E0559A9-82D6-4310-9F7E-D0A1D04CD47B}"/>
          </ac:spMkLst>
        </pc:spChg>
        <pc:spChg chg="del mod">
          <ac:chgData name="Shinde, Gaurav" userId="cf3c3d4c-5c1f-474f-846e-283c695c93a2" providerId="ADAL" clId="{C30AE0A6-E854-42CC-93D5-62ACFCED506F}" dt="2022-11-11T10:28:25.373" v="1229" actId="478"/>
          <ac:spMkLst>
            <pc:docMk/>
            <pc:sldMk cId="3555814045" sldId="274"/>
            <ac:spMk id="4" creationId="{10B2AD64-6FA9-46ED-991D-6901CE70B0DF}"/>
          </ac:spMkLst>
        </pc:spChg>
        <pc:spChg chg="add mod">
          <ac:chgData name="Shinde, Gaurav" userId="cf3c3d4c-5c1f-474f-846e-283c695c93a2" providerId="ADAL" clId="{C30AE0A6-E854-42CC-93D5-62ACFCED506F}" dt="2022-11-11T10:29:44.574" v="1276" actId="13822"/>
          <ac:spMkLst>
            <pc:docMk/>
            <pc:sldMk cId="3555814045" sldId="274"/>
            <ac:spMk id="5" creationId="{D521DA7C-DD90-4332-B703-4B75C3A1CE3A}"/>
          </ac:spMkLst>
        </pc:spChg>
        <pc:spChg chg="add mod">
          <ac:chgData name="Shinde, Gaurav" userId="cf3c3d4c-5c1f-474f-846e-283c695c93a2" providerId="ADAL" clId="{C30AE0A6-E854-42CC-93D5-62ACFCED506F}" dt="2022-11-11T10:44:19.557" v="2013" actId="1076"/>
          <ac:spMkLst>
            <pc:docMk/>
            <pc:sldMk cId="3555814045" sldId="274"/>
            <ac:spMk id="6" creationId="{596797B4-08AD-40FF-B25D-77A7FD284D5B}"/>
          </ac:spMkLst>
        </pc:spChg>
        <pc:spChg chg="add mod">
          <ac:chgData name="Shinde, Gaurav" userId="cf3c3d4c-5c1f-474f-846e-283c695c93a2" providerId="ADAL" clId="{C30AE0A6-E854-42CC-93D5-62ACFCED506F}" dt="2022-11-11T10:44:43.829" v="2018" actId="1076"/>
          <ac:spMkLst>
            <pc:docMk/>
            <pc:sldMk cId="3555814045" sldId="274"/>
            <ac:spMk id="7" creationId="{0237A1DB-9EDB-4612-B9AC-11BD2C80F91C}"/>
          </ac:spMkLst>
        </pc:spChg>
        <pc:spChg chg="add mod">
          <ac:chgData name="Shinde, Gaurav" userId="cf3c3d4c-5c1f-474f-846e-283c695c93a2" providerId="ADAL" clId="{C30AE0A6-E854-42CC-93D5-62ACFCED506F}" dt="2022-11-11T10:38:26.549" v="1763" actId="20577"/>
          <ac:spMkLst>
            <pc:docMk/>
            <pc:sldMk cId="3555814045" sldId="274"/>
            <ac:spMk id="8" creationId="{8E1367E6-EEB7-446A-879C-35E1F7EB2D26}"/>
          </ac:spMkLst>
        </pc:spChg>
        <pc:spChg chg="add mod">
          <ac:chgData name="Shinde, Gaurav" userId="cf3c3d4c-5c1f-474f-846e-283c695c93a2" providerId="ADAL" clId="{C30AE0A6-E854-42CC-93D5-62ACFCED506F}" dt="2022-11-11T10:41:02.573" v="1994" actId="1076"/>
          <ac:spMkLst>
            <pc:docMk/>
            <pc:sldMk cId="3555814045" sldId="274"/>
            <ac:spMk id="9" creationId="{8BB3431B-620A-4C94-B554-C63EA2C9416F}"/>
          </ac:spMkLst>
        </pc:spChg>
        <pc:picChg chg="add del mod">
          <ac:chgData name="Shinde, Gaurav" userId="cf3c3d4c-5c1f-474f-846e-283c695c93a2" providerId="ADAL" clId="{C30AE0A6-E854-42CC-93D5-62ACFCED506F}" dt="2022-11-11T10:42:55.443" v="2007" actId="478"/>
          <ac:picMkLst>
            <pc:docMk/>
            <pc:sldMk cId="3555814045" sldId="274"/>
            <ac:picMk id="11" creationId="{89231CFB-E938-4CE5-B575-C6DB551C8A27}"/>
          </ac:picMkLst>
        </pc:picChg>
        <pc:picChg chg="add mod">
          <ac:chgData name="Shinde, Gaurav" userId="cf3c3d4c-5c1f-474f-846e-283c695c93a2" providerId="ADAL" clId="{C30AE0A6-E854-42CC-93D5-62ACFCED506F}" dt="2022-11-11T10:44:39.831" v="2017" actId="1076"/>
          <ac:picMkLst>
            <pc:docMk/>
            <pc:sldMk cId="3555814045" sldId="274"/>
            <ac:picMk id="13" creationId="{4AF82B21-286D-4BC1-A014-453E42A3D174}"/>
          </ac:picMkLst>
        </pc:picChg>
        <pc:picChg chg="add mod">
          <ac:chgData name="Shinde, Gaurav" userId="cf3c3d4c-5c1f-474f-846e-283c695c93a2" providerId="ADAL" clId="{C30AE0A6-E854-42CC-93D5-62ACFCED506F}" dt="2022-11-11T10:44:25.127" v="2015" actId="1076"/>
          <ac:picMkLst>
            <pc:docMk/>
            <pc:sldMk cId="3555814045" sldId="274"/>
            <ac:picMk id="15" creationId="{E67BA0AF-52E9-482D-A961-F59DFD39155D}"/>
          </ac:picMkLst>
        </pc:picChg>
      </pc:sldChg>
      <pc:sldChg chg="addSp delSp modSp new mod">
        <pc:chgData name="Shinde, Gaurav" userId="cf3c3d4c-5c1f-474f-846e-283c695c93a2" providerId="ADAL" clId="{C30AE0A6-E854-42CC-93D5-62ACFCED506F}" dt="2022-11-11T11:48:06.753" v="3901" actId="478"/>
        <pc:sldMkLst>
          <pc:docMk/>
          <pc:sldMk cId="1282114176" sldId="275"/>
        </pc:sldMkLst>
        <pc:spChg chg="del">
          <ac:chgData name="Shinde, Gaurav" userId="cf3c3d4c-5c1f-474f-846e-283c695c93a2" providerId="ADAL" clId="{C30AE0A6-E854-42CC-93D5-62ACFCED506F}" dt="2022-11-11T11:09:54.888" v="2344" actId="478"/>
          <ac:spMkLst>
            <pc:docMk/>
            <pc:sldMk cId="1282114176" sldId="275"/>
            <ac:spMk id="2" creationId="{5E44FF20-1CE4-47D5-A37F-7834C70AE5A9}"/>
          </ac:spMkLst>
        </pc:spChg>
        <pc:spChg chg="del">
          <ac:chgData name="Shinde, Gaurav" userId="cf3c3d4c-5c1f-474f-846e-283c695c93a2" providerId="ADAL" clId="{C30AE0A6-E854-42CC-93D5-62ACFCED506F}" dt="2022-11-11T11:09:50.178" v="2342" actId="478"/>
          <ac:spMkLst>
            <pc:docMk/>
            <pc:sldMk cId="1282114176" sldId="275"/>
            <ac:spMk id="3" creationId="{7E20ED1F-525A-4262-A0A5-E3CEA09291ED}"/>
          </ac:spMkLst>
        </pc:spChg>
        <pc:spChg chg="del">
          <ac:chgData name="Shinde, Gaurav" userId="cf3c3d4c-5c1f-474f-846e-283c695c93a2" providerId="ADAL" clId="{C30AE0A6-E854-42CC-93D5-62ACFCED506F}" dt="2022-11-11T11:09:53.067" v="2343" actId="478"/>
          <ac:spMkLst>
            <pc:docMk/>
            <pc:sldMk cId="1282114176" sldId="275"/>
            <ac:spMk id="4" creationId="{D53D1821-E0E3-4B4B-8B10-D4A51D0E3ECC}"/>
          </ac:spMkLst>
        </pc:spChg>
        <pc:spChg chg="del">
          <ac:chgData name="Shinde, Gaurav" userId="cf3c3d4c-5c1f-474f-846e-283c695c93a2" providerId="ADAL" clId="{C30AE0A6-E854-42CC-93D5-62ACFCED506F}" dt="2022-11-11T11:48:06.753" v="3901" actId="478"/>
          <ac:spMkLst>
            <pc:docMk/>
            <pc:sldMk cId="1282114176" sldId="275"/>
            <ac:spMk id="5" creationId="{942F57E9-9E8A-4BAC-980A-6B3565A5B83C}"/>
          </ac:spMkLst>
        </pc:spChg>
        <pc:spChg chg="mod">
          <ac:chgData name="Shinde, Gaurav" userId="cf3c3d4c-5c1f-474f-846e-283c695c93a2" providerId="ADAL" clId="{C30AE0A6-E854-42CC-93D5-62ACFCED506F}" dt="2022-11-11T11:13:46.044" v="2365" actId="1076"/>
          <ac:spMkLst>
            <pc:docMk/>
            <pc:sldMk cId="1282114176" sldId="275"/>
            <ac:spMk id="9" creationId="{463C207D-AC6A-4A83-9BB4-CF455767E4E9}"/>
          </ac:spMkLst>
        </pc:spChg>
        <pc:spChg chg="mod">
          <ac:chgData name="Shinde, Gaurav" userId="cf3c3d4c-5c1f-474f-846e-283c695c93a2" providerId="ADAL" clId="{C30AE0A6-E854-42CC-93D5-62ACFCED506F}" dt="2022-11-11T11:13:46.044" v="2365" actId="1076"/>
          <ac:spMkLst>
            <pc:docMk/>
            <pc:sldMk cId="1282114176" sldId="275"/>
            <ac:spMk id="10" creationId="{3CEC907C-B66D-4EE4-A106-99677D170566}"/>
          </ac:spMkLst>
        </pc:spChg>
        <pc:spChg chg="mod">
          <ac:chgData name="Shinde, Gaurav" userId="cf3c3d4c-5c1f-474f-846e-283c695c93a2" providerId="ADAL" clId="{C30AE0A6-E854-42CC-93D5-62ACFCED506F}" dt="2022-11-11T11:13:46.044" v="2365" actId="1076"/>
          <ac:spMkLst>
            <pc:docMk/>
            <pc:sldMk cId="1282114176" sldId="275"/>
            <ac:spMk id="11" creationId="{5E9BC2D0-B40E-4D04-98CF-E027FB7F6F1C}"/>
          </ac:spMkLst>
        </pc:spChg>
        <pc:spChg chg="mod">
          <ac:chgData name="Shinde, Gaurav" userId="cf3c3d4c-5c1f-474f-846e-283c695c93a2" providerId="ADAL" clId="{C30AE0A6-E854-42CC-93D5-62ACFCED506F}" dt="2022-11-11T11:13:46.044" v="2365" actId="1076"/>
          <ac:spMkLst>
            <pc:docMk/>
            <pc:sldMk cId="1282114176" sldId="275"/>
            <ac:spMk id="12" creationId="{CF7EEA37-37F1-4641-A6B0-42E4F5DA4579}"/>
          </ac:spMkLst>
        </pc:spChg>
        <pc:spChg chg="mod">
          <ac:chgData name="Shinde, Gaurav" userId="cf3c3d4c-5c1f-474f-846e-283c695c93a2" providerId="ADAL" clId="{C30AE0A6-E854-42CC-93D5-62ACFCED506F}" dt="2022-11-11T11:13:46.044" v="2365" actId="1076"/>
          <ac:spMkLst>
            <pc:docMk/>
            <pc:sldMk cId="1282114176" sldId="275"/>
            <ac:spMk id="13" creationId="{0DBC13CE-5D8B-440D-8438-A12045C9A30A}"/>
          </ac:spMkLst>
        </pc:spChg>
        <pc:spChg chg="add mod">
          <ac:chgData name="Shinde, Gaurav" userId="cf3c3d4c-5c1f-474f-846e-283c695c93a2" providerId="ADAL" clId="{C30AE0A6-E854-42CC-93D5-62ACFCED506F}" dt="2022-11-11T11:13:41.207" v="2364" actId="13822"/>
          <ac:spMkLst>
            <pc:docMk/>
            <pc:sldMk cId="1282114176" sldId="275"/>
            <ac:spMk id="16" creationId="{4AC601B9-CFCF-407E-AB41-9A9D69C8CA11}"/>
          </ac:spMkLst>
        </pc:spChg>
        <pc:spChg chg="add mod">
          <ac:chgData name="Shinde, Gaurav" userId="cf3c3d4c-5c1f-474f-846e-283c695c93a2" providerId="ADAL" clId="{C30AE0A6-E854-42CC-93D5-62ACFCED506F}" dt="2022-11-11T11:33:11.899" v="3320" actId="255"/>
          <ac:spMkLst>
            <pc:docMk/>
            <pc:sldMk cId="1282114176" sldId="275"/>
            <ac:spMk id="17" creationId="{CE3C0B4F-E6A0-4EFD-9C13-291C854CF6A3}"/>
          </ac:spMkLst>
        </pc:spChg>
        <pc:spChg chg="add mod">
          <ac:chgData name="Shinde, Gaurav" userId="cf3c3d4c-5c1f-474f-846e-283c695c93a2" providerId="ADAL" clId="{C30AE0A6-E854-42CC-93D5-62ACFCED506F}" dt="2022-11-11T11:20:15.009" v="2569" actId="20577"/>
          <ac:spMkLst>
            <pc:docMk/>
            <pc:sldMk cId="1282114176" sldId="275"/>
            <ac:spMk id="18" creationId="{A1A79980-EB06-4FF2-8A60-F67680F6DB91}"/>
          </ac:spMkLst>
        </pc:spChg>
        <pc:spChg chg="add mod">
          <ac:chgData name="Shinde, Gaurav" userId="cf3c3d4c-5c1f-474f-846e-283c695c93a2" providerId="ADAL" clId="{C30AE0A6-E854-42CC-93D5-62ACFCED506F}" dt="2022-11-11T11:32:22.812" v="3314" actId="1076"/>
          <ac:spMkLst>
            <pc:docMk/>
            <pc:sldMk cId="1282114176" sldId="275"/>
            <ac:spMk id="19" creationId="{4D3E0AA3-0712-44B7-9472-A6BCEA072F2C}"/>
          </ac:spMkLst>
        </pc:spChg>
        <pc:spChg chg="add mod">
          <ac:chgData name="Shinde, Gaurav" userId="cf3c3d4c-5c1f-474f-846e-283c695c93a2" providerId="ADAL" clId="{C30AE0A6-E854-42CC-93D5-62ACFCED506F}" dt="2022-11-11T11:32:27.205" v="3315" actId="1076"/>
          <ac:spMkLst>
            <pc:docMk/>
            <pc:sldMk cId="1282114176" sldId="275"/>
            <ac:spMk id="20" creationId="{38520AE8-459E-418B-9669-FF9907DC0BC7}"/>
          </ac:spMkLst>
        </pc:spChg>
        <pc:spChg chg="add mod">
          <ac:chgData name="Shinde, Gaurav" userId="cf3c3d4c-5c1f-474f-846e-283c695c93a2" providerId="ADAL" clId="{C30AE0A6-E854-42CC-93D5-62ACFCED506F}" dt="2022-11-11T11:32:44.231" v="3318" actId="113"/>
          <ac:spMkLst>
            <pc:docMk/>
            <pc:sldMk cId="1282114176" sldId="275"/>
            <ac:spMk id="21" creationId="{63BEADF6-11F0-4134-AFD7-6E9FDCBAC213}"/>
          </ac:spMkLst>
        </pc:spChg>
        <pc:grpChg chg="add del mod">
          <ac:chgData name="Shinde, Gaurav" userId="cf3c3d4c-5c1f-474f-846e-283c695c93a2" providerId="ADAL" clId="{C30AE0A6-E854-42CC-93D5-62ACFCED506F}" dt="2022-11-11T11:11:55.439" v="2350" actId="478"/>
          <ac:grpSpMkLst>
            <pc:docMk/>
            <pc:sldMk cId="1282114176" sldId="275"/>
            <ac:grpSpMk id="6" creationId="{93FC46C3-4376-40E2-B01D-CE7D5BDBDD63}"/>
          </ac:grpSpMkLst>
        </pc:grpChg>
        <pc:grpChg chg="mod topLvl">
          <ac:chgData name="Shinde, Gaurav" userId="cf3c3d4c-5c1f-474f-846e-283c695c93a2" providerId="ADAL" clId="{C30AE0A6-E854-42CC-93D5-62ACFCED506F}" dt="2022-11-11T11:13:46.044" v="2365" actId="1076"/>
          <ac:grpSpMkLst>
            <pc:docMk/>
            <pc:sldMk cId="1282114176" sldId="275"/>
            <ac:grpSpMk id="7" creationId="{98226FF0-54A0-4ED4-91FA-5C57D84043AB}"/>
          </ac:grpSpMkLst>
        </pc:grpChg>
        <pc:picChg chg="del mod topLvl">
          <ac:chgData name="Shinde, Gaurav" userId="cf3c3d4c-5c1f-474f-846e-283c695c93a2" providerId="ADAL" clId="{C30AE0A6-E854-42CC-93D5-62ACFCED506F}" dt="2022-11-11T11:11:55.439" v="2350" actId="478"/>
          <ac:picMkLst>
            <pc:docMk/>
            <pc:sldMk cId="1282114176" sldId="275"/>
            <ac:picMk id="8" creationId="{8976C1D5-8FFD-45E5-A12A-D9313B5F5719}"/>
          </ac:picMkLst>
        </pc:picChg>
        <pc:picChg chg="add mod">
          <ac:chgData name="Shinde, Gaurav" userId="cf3c3d4c-5c1f-474f-846e-283c695c93a2" providerId="ADAL" clId="{C30AE0A6-E854-42CC-93D5-62ACFCED506F}" dt="2022-11-11T11:13:51.345" v="2366" actId="1076"/>
          <ac:picMkLst>
            <pc:docMk/>
            <pc:sldMk cId="1282114176" sldId="275"/>
            <ac:picMk id="15" creationId="{F33AB803-5916-43FD-8D96-85C07C4EC9BC}"/>
          </ac:picMkLst>
        </pc:picChg>
      </pc:sldChg>
      <pc:sldChg chg="addSp delSp modSp add mod">
        <pc:chgData name="Shinde, Gaurav" userId="cf3c3d4c-5c1f-474f-846e-283c695c93a2" providerId="ADAL" clId="{C30AE0A6-E854-42CC-93D5-62ACFCED506F}" dt="2022-11-11T11:47:59.899" v="3900" actId="478"/>
        <pc:sldMkLst>
          <pc:docMk/>
          <pc:sldMk cId="2887726067" sldId="276"/>
        </pc:sldMkLst>
        <pc:spChg chg="del">
          <ac:chgData name="Shinde, Gaurav" userId="cf3c3d4c-5c1f-474f-846e-283c695c93a2" providerId="ADAL" clId="{C30AE0A6-E854-42CC-93D5-62ACFCED506F}" dt="2022-11-11T11:47:59.899" v="3900" actId="478"/>
          <ac:spMkLst>
            <pc:docMk/>
            <pc:sldMk cId="2887726067" sldId="276"/>
            <ac:spMk id="3" creationId="{05035BF3-F379-4230-ADAD-0D67A84DAD9A}"/>
          </ac:spMkLst>
        </pc:spChg>
        <pc:spChg chg="add del mod">
          <ac:chgData name="Shinde, Gaurav" userId="cf3c3d4c-5c1f-474f-846e-283c695c93a2" providerId="ADAL" clId="{C30AE0A6-E854-42CC-93D5-62ACFCED506F}" dt="2022-11-11T11:36:41.991" v="3345" actId="478"/>
          <ac:spMkLst>
            <pc:docMk/>
            <pc:sldMk cId="2887726067" sldId="276"/>
            <ac:spMk id="6" creationId="{E0A80E0C-97A0-432F-9C1F-AA2FB1A3E48C}"/>
          </ac:spMkLst>
        </pc:spChg>
        <pc:spChg chg="mod">
          <ac:chgData name="Shinde, Gaurav" userId="cf3c3d4c-5c1f-474f-846e-283c695c93a2" providerId="ADAL" clId="{C30AE0A6-E854-42CC-93D5-62ACFCED506F}" dt="2022-11-11T11:44:28.210" v="3872" actId="14100"/>
          <ac:spMkLst>
            <pc:docMk/>
            <pc:sldMk cId="2887726067" sldId="276"/>
            <ac:spMk id="7" creationId="{C558E8B1-0215-4BC8-AF46-4F9A87F2AEF8}"/>
          </ac:spMkLst>
        </pc:spChg>
        <pc:spChg chg="mod">
          <ac:chgData name="Shinde, Gaurav" userId="cf3c3d4c-5c1f-474f-846e-283c695c93a2" providerId="ADAL" clId="{C30AE0A6-E854-42CC-93D5-62ACFCED506F}" dt="2022-11-11T11:42:10.091" v="3810" actId="1076"/>
          <ac:spMkLst>
            <pc:docMk/>
            <pc:sldMk cId="2887726067" sldId="276"/>
            <ac:spMk id="19" creationId="{E8D036FB-049F-42B9-8221-9EAE4768947B}"/>
          </ac:spMkLst>
        </pc:spChg>
        <pc:picChg chg="add mod ord">
          <ac:chgData name="Shinde, Gaurav" userId="cf3c3d4c-5c1f-474f-846e-283c695c93a2" providerId="ADAL" clId="{C30AE0A6-E854-42CC-93D5-62ACFCED506F}" dt="2022-11-11T11:37:13.182" v="3349" actId="171"/>
          <ac:picMkLst>
            <pc:docMk/>
            <pc:sldMk cId="2887726067" sldId="276"/>
            <ac:picMk id="4" creationId="{5E32D2EF-6FC0-41A9-81F0-2CD0D6E00A20}"/>
          </ac:picMkLst>
        </pc:picChg>
        <pc:picChg chg="del">
          <ac:chgData name="Shinde, Gaurav" userId="cf3c3d4c-5c1f-474f-846e-283c695c93a2" providerId="ADAL" clId="{C30AE0A6-E854-42CC-93D5-62ACFCED506F}" dt="2022-11-11T11:36:28.404" v="3343" actId="478"/>
          <ac:picMkLst>
            <pc:docMk/>
            <pc:sldMk cId="2887726067" sldId="276"/>
            <ac:picMk id="9" creationId="{22E34CE8-EDAD-4F1F-B483-DB47EDF53E66}"/>
          </ac:picMkLst>
        </pc:picChg>
      </pc:sldChg>
      <pc:sldChg chg="addSp delSp modSp mod">
        <pc:chgData name="Shinde, Gaurav" userId="cf3c3d4c-5c1f-474f-846e-283c695c93a2" providerId="ADAL" clId="{C30AE0A6-E854-42CC-93D5-62ACFCED506F}" dt="2022-11-11T12:03:29.122" v="4005" actId="20577"/>
        <pc:sldMkLst>
          <pc:docMk/>
          <pc:sldMk cId="515250647" sldId="277"/>
        </pc:sldMkLst>
        <pc:spChg chg="mod">
          <ac:chgData name="Shinde, Gaurav" userId="cf3c3d4c-5c1f-474f-846e-283c695c93a2" providerId="ADAL" clId="{C30AE0A6-E854-42CC-93D5-62ACFCED506F}" dt="2022-11-11T12:03:24.878" v="4000" actId="20577"/>
          <ac:spMkLst>
            <pc:docMk/>
            <pc:sldMk cId="515250647" sldId="277"/>
            <ac:spMk id="16" creationId="{D7D3E7A5-4BD8-44AD-B116-D2CED7043DD7}"/>
          </ac:spMkLst>
        </pc:spChg>
        <pc:spChg chg="mod">
          <ac:chgData name="Shinde, Gaurav" userId="cf3c3d4c-5c1f-474f-846e-283c695c93a2" providerId="ADAL" clId="{C30AE0A6-E854-42CC-93D5-62ACFCED506F}" dt="2022-11-11T12:03:29.122" v="4005" actId="20577"/>
          <ac:spMkLst>
            <pc:docMk/>
            <pc:sldMk cId="515250647" sldId="277"/>
            <ac:spMk id="24" creationId="{3413C595-4D01-4997-9A0A-E7606687AB79}"/>
          </ac:spMkLst>
        </pc:spChg>
        <pc:picChg chg="del">
          <ac:chgData name="Shinde, Gaurav" userId="cf3c3d4c-5c1f-474f-846e-283c695c93a2" providerId="ADAL" clId="{C30AE0A6-E854-42CC-93D5-62ACFCED506F}" dt="2022-11-11T11:46:59.411" v="3895" actId="478"/>
          <ac:picMkLst>
            <pc:docMk/>
            <pc:sldMk cId="515250647" sldId="277"/>
            <ac:picMk id="3" creationId="{477EEDDC-C8E8-4E6E-9441-72CF7034F332}"/>
          </ac:picMkLst>
        </pc:picChg>
        <pc:picChg chg="add mod ord">
          <ac:chgData name="Shinde, Gaurav" userId="cf3c3d4c-5c1f-474f-846e-283c695c93a2" providerId="ADAL" clId="{C30AE0A6-E854-42CC-93D5-62ACFCED506F}" dt="2022-11-11T11:52:51.431" v="3917" actId="14100"/>
          <ac:picMkLst>
            <pc:docMk/>
            <pc:sldMk cId="515250647" sldId="277"/>
            <ac:picMk id="5" creationId="{380FC8CC-5BCB-4A9F-A538-CF726530E45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EAF03AE-1CC2-475F-B909-50970E9699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63C45E-73BA-4C86-A24F-A5006B4E7B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7A4CE-17BB-4BB2-AC7B-97495293E2AC}" type="datetimeFigureOut">
              <a:rPr lang="en-US" smtClean="0"/>
              <a:t>11/11/2022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1DB874-DF6A-4AFA-8055-4AD7EE4CE3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77078F-04CB-4625-B536-5BCAA2EC6CA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EF92D-82DD-4142-BCE8-036B91487D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070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g>
</file>

<file path=ppt/media/image13.jpeg>
</file>

<file path=ppt/media/image14.jpeg>
</file>

<file path=ppt/media/image2.jpeg>
</file>

<file path=ppt/media/image3.jpeg>
</file>

<file path=ppt/media/image4.jpe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6C8F5-2FDA-4718-81AA-24F4816BBD56}" type="datetimeFigureOut">
              <a:rPr lang="en-US" smtClean="0"/>
              <a:t>11/11/2022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EC616-C518-4358-9496-6C33B2F5FA5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322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44ACCFF-64A9-40AA-93F9-86E3CE0161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1769" y="2683895"/>
            <a:ext cx="5278514" cy="2862225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5000" cap="all" spc="2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D785D0F-160C-4A31-93B3-F251B07307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636" y="5568698"/>
            <a:ext cx="5278514" cy="61814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CCC134-2698-41E9-A225-76300EF59E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43875" y="947737"/>
            <a:ext cx="4048124" cy="49625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2127806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Launch">
    <p:bg>
      <p:bgPr>
        <a:solidFill>
          <a:schemeClr val="bg1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101351-79F8-4AD7-A22B-E7AFB1C69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9A49BC-8099-40DE-8210-5A1CBAA42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7BBE6-4278-4E33-9044-72A2E0C0E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8564" y="1585733"/>
            <a:ext cx="2065188" cy="3995918"/>
          </a:xfrm>
          <a:prstGeom prst="rect">
            <a:avLst/>
          </a:prstGeom>
          <a:solidFill>
            <a:srgbClr val="3E7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549E-0E7C-4599-B51C-97AA7E52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32832" y="1585733"/>
            <a:ext cx="2065188" cy="3995918"/>
          </a:xfrm>
          <a:prstGeom prst="rect">
            <a:avLst/>
          </a:prstGeom>
          <a:solidFill>
            <a:srgbClr val="93A5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7C507F-AD4D-47B6-88C3-C1D0154FB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63405" y="1585733"/>
            <a:ext cx="2065188" cy="3995918"/>
          </a:xfrm>
          <a:prstGeom prst="rect">
            <a:avLst/>
          </a:prstGeom>
          <a:solidFill>
            <a:srgbClr val="6272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A0266B1-BBD1-44C0-8D4C-4E651D320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3980" y="1585733"/>
            <a:ext cx="2065188" cy="3995918"/>
          </a:xfrm>
          <a:prstGeom prst="rect">
            <a:avLst/>
          </a:prstGeom>
          <a:solidFill>
            <a:srgbClr val="BDA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1BB1CE-E3FA-4E7F-A54B-3FB675098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1052" y="1585733"/>
            <a:ext cx="2065188" cy="3995918"/>
          </a:xfrm>
          <a:prstGeom prst="rect">
            <a:avLst/>
          </a:prstGeom>
          <a:solidFill>
            <a:srgbClr val="6851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15D11F63-A3DB-4EB1-9148-6E8C6678D1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7843" y="2434147"/>
            <a:ext cx="1826631" cy="7762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cap="all" normalizeH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96E63495-7407-4360-95F6-82D0C68813B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7843" y="3267049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3A879552-0B9C-48EC-8D07-A24DB252D6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52111" y="2443870"/>
            <a:ext cx="1826631" cy="7762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8337BD60-5C54-4FEC-A9D6-5C29EB9479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2111" y="3276772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25F7073D-87C3-473A-9A04-748C3F68265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2684" y="2434147"/>
            <a:ext cx="1826631" cy="7762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5CB2BF3B-6E9D-4A28-A938-C9CC9E49648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2684" y="3267049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94E179CD-2F9C-44FA-813E-253ACC4A97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13259" y="2443870"/>
            <a:ext cx="1826631" cy="7762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34D58360-D7DD-4F33-A29E-5F4835C2DC5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13259" y="3276772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AA5A81E7-83B9-4A30-9A57-98FFF27160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30331" y="2434147"/>
            <a:ext cx="1826631" cy="7762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C45C6D3E-88B9-42D5-9A94-6D2B9CA3CDD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30331" y="3267049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43D60E-3024-42AA-9CF9-A44192AE7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82FBC6-68D1-4570-A549-C4A925FB8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Simco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E1DC1F-6117-4AB4-9BF1-878D4F820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537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8B9A4D3-8D91-4865-B422-5F60885A7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592874" y="3684898"/>
            <a:ext cx="9006253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0ECDAF5-DEB9-4A0C-9165-6ED23184A3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5435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EA1AD-EC70-422F-BADD-FCA14BF9D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28750" y="3520775"/>
            <a:ext cx="328246" cy="32824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84996E-63EA-4C88-816A-3AE158BB5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80314" y="3520775"/>
            <a:ext cx="328246" cy="328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A09893-F9A1-4FA2-A462-C1C443EC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31878" y="3520775"/>
            <a:ext cx="328246" cy="32824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9FBC17-744B-4367-90B4-20C9CDBD1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83442" y="3520775"/>
            <a:ext cx="328246" cy="32824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FD6CCE-53EA-424C-A29B-35A77F7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35004" y="3520775"/>
            <a:ext cx="328246" cy="32824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1ADC218-9303-4431-8BD2-4D5F9C19A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92873" y="296438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724929-97F8-4988-BD69-D86CAA695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1" y="2964383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0FEF08-1FB7-46B4-AB6B-D672A96A7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599127" y="2964383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8BA510CE-108D-434A-9BE7-BE67121752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1627860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baseline="0">
                <a:solidFill>
                  <a:schemeClr val="tx2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00414708-82D0-44BF-8CBD-2D165A3856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135346"/>
            <a:ext cx="2251564" cy="81240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272F07D4-1C66-4FA2-8361-FC6267F177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70216" y="1637385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baseline="0">
                <a:solidFill>
                  <a:schemeClr val="accent5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432C0CF3-19F3-4C10-9EEC-BA5E5F3FD22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70216" y="2144871"/>
            <a:ext cx="2251564" cy="81240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4A3A0AFC-7EB9-4059-8C59-C42379BA92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73340" y="1637385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baseline="0">
                <a:solidFill>
                  <a:schemeClr val="accent6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417F27A8-21AF-48E6-8A67-65C9920A30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73340" y="2144871"/>
            <a:ext cx="2251564" cy="81240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26C8D2A-15B8-4AB1-83F7-74DB0A35CC7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716736" y="4400252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baseline="0">
                <a:solidFill>
                  <a:schemeClr val="accent2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07311D06-DEA1-4811-AC58-E3B935DC5A8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16736" y="4917263"/>
            <a:ext cx="2251562" cy="795563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23AC1CF6-E394-4A35-A634-F187E005A4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221784" y="4400252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baseline="0">
                <a:solidFill>
                  <a:schemeClr val="accent4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9F72BEB0-9B11-4205-B9FC-10E5201C813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1784" y="4917263"/>
            <a:ext cx="2251562" cy="795563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E574CD7-C8A6-4F56-81B4-F72FB22E0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844715" y="3977431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0FC7994-2504-4FF9-81F5-24405FEF0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47565" y="3977431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4F63B8-F105-4AC4-889E-C12790C8E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3AAE30-8A46-485A-BD2B-6ADB18563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Simco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159F9D-CDA1-4B51-B521-C243219B8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8376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648F598-64F2-429E-B3E0-FC31DC90A0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49956"/>
            <a:ext cx="10515600" cy="726137"/>
          </a:xfrm>
          <a:prstGeom prst="rect">
            <a:avLst/>
          </a:prstGeom>
        </p:spPr>
        <p:txBody>
          <a:bodyPr anchor="ctr"/>
          <a:lstStyle>
            <a:lvl1pPr algn="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B9DAAC-E781-43E6-913C-893B8D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530240"/>
            <a:ext cx="12192001" cy="889369"/>
          </a:xfrm>
          <a:prstGeom prst="rect">
            <a:avLst/>
          </a:prstGeom>
          <a:solidFill>
            <a:schemeClr val="accent6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1C78864A-44CD-4C12-B023-C16330014B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77759" y="2063838"/>
            <a:ext cx="4626764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6D9CE0F4-78C6-4BD6-9C58-FDFC16FF09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7551" y="2486203"/>
            <a:ext cx="4626293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400" spc="5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B499BD94-B24B-4B23-9B87-81DF413EA4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51708" y="2063837"/>
            <a:ext cx="4626763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6BC5A941-8EB4-4D4B-9671-6B8FA6447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52188" y="2486202"/>
            <a:ext cx="4626293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400" spc="5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E3392-5868-4F6C-BFCC-ECCB66A3B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975EE-261C-47D3-A9E5-7401C706A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Simco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7BB3A-38A2-4A8E-88C2-55FAE758D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179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B3E9C-104B-4460-A48D-0C2C5329B8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40431"/>
            <a:ext cx="10515600" cy="726137"/>
          </a:xfrm>
          <a:prstGeom prst="rect">
            <a:avLst/>
          </a:prstGeom>
        </p:spPr>
        <p:txBody>
          <a:bodyPr anchor="ctr"/>
          <a:lstStyle>
            <a:lvl1pPr algn="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6DDC2F-7D33-44CF-9D9F-B342720BB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530240"/>
            <a:ext cx="12192000" cy="889369"/>
          </a:xfrm>
          <a:prstGeom prst="rect">
            <a:avLst/>
          </a:prstGeom>
          <a:solidFill>
            <a:schemeClr val="accent6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9A8189FC-92D4-447F-BE75-86F13BA33B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3140" y="2063838"/>
            <a:ext cx="3515704" cy="42236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 spc="2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4FDAEC9F-05AF-4D5D-AD2C-537FF767ED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2932" y="2523933"/>
            <a:ext cx="3515346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400" spc="5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2492CECA-D20C-47AF-A75A-44DFDE74D82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29790" y="2063838"/>
            <a:ext cx="3515704" cy="42236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 spc="2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EEF915A4-555A-4718-876D-625A85FAB0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29582" y="2523933"/>
            <a:ext cx="3515346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400" spc="5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7458D237-AB82-4392-B182-AAF3694FDB1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5874" y="2063838"/>
            <a:ext cx="3515704" cy="42236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 spc="2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AAA9CCE2-427A-46C0-A79B-0D01E8888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75666" y="2523933"/>
            <a:ext cx="3515346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400" spc="5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A30FE-146C-418D-B68F-9EBB829D0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CBBE8-05C6-4946-80F5-DE319A6FC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Simco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839E0-080F-4A5D-99FB-FD1917E7F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8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C65D0-3E91-45C0-BC6C-CC7BFE58B0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4800" y="3429000"/>
            <a:ext cx="3097320" cy="978408"/>
          </a:xfrm>
          <a:prstGeom prst="rect">
            <a:avLst/>
          </a:prstGeom>
        </p:spPr>
        <p:txBody>
          <a:bodyPr anchor="ctr"/>
          <a:lstStyle>
            <a:lvl1pPr algn="l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9651A5D-2C86-4900-A248-8559E39BDA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2051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D5F84479-AB5A-4587-BAAF-A05E52224B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5700" y="2854660"/>
            <a:ext cx="4749800" cy="212997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50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3D8D3253-3A08-4F2F-B6B3-607BBC6B3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75CEA-DDFB-4C62-B83F-6A0B86FA7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425E30-50C5-42DD-911D-36C0E732E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Simco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88C855-986C-4539-81CE-5421C8EB7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91729D4-A164-47A3-830D-E792BCE699E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239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8F63EB3-EB79-4150-A7A5-F67566272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3237" y="1096375"/>
            <a:ext cx="4045527" cy="1590790"/>
          </a:xfrm>
          <a:prstGeom prst="rect">
            <a:avLst/>
          </a:prstGeom>
        </p:spPr>
        <p:txBody>
          <a:bodyPr anchor="b"/>
          <a:lstStyle>
            <a:lvl1pPr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9D0B50-E879-41B9-9B1B-EBB40605D1B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51274"/>
            <a:ext cx="2743201" cy="474756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EB4D3EE7-1F3B-4AAB-A04D-3162C35A1A9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07354" y="2910720"/>
            <a:ext cx="4011410" cy="206126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200000"/>
              </a:lnSpc>
              <a:spcBef>
                <a:spcPts val="0"/>
              </a:spcBef>
              <a:buFont typeface="Segoe UI Light" panose="020B0502040204020203" pitchFamily="34" charset="0"/>
              <a:buNone/>
              <a:defRPr sz="2000" b="0" i="0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2A57A12F-74B8-4CBC-816C-F2AC890D1B9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448800" y="951274"/>
            <a:ext cx="2743200" cy="474756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19A048-F803-428B-9A66-6DE56F4D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42CDA7-93A6-45DB-9062-E70E51ACB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Simco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F08F63-561A-455E-8ED8-20CCE58E7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593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4C813-EE84-4C00-BDF7-2FD444FA42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1580" y="942423"/>
            <a:ext cx="4694420" cy="1124392"/>
          </a:xfrm>
          <a:prstGeom prst="rect">
            <a:avLst/>
          </a:prstGeom>
        </p:spPr>
        <p:txBody>
          <a:bodyPr anchor="b"/>
          <a:lstStyle>
            <a:lvl1pPr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41FB44AB-9520-4C96-A83D-2FABD15CBE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0587" y="2329867"/>
            <a:ext cx="4058872" cy="315653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200000"/>
              </a:lnSpc>
              <a:spcBef>
                <a:spcPts val="0"/>
              </a:spcBef>
              <a:buFont typeface="Segoe UI Light" panose="020B0502040204020203" pitchFamily="34" charset="0"/>
              <a:buNone/>
              <a:defRPr sz="2000" cap="none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B1A04-4BA1-4FCF-B19E-6A052911C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D33EA-800C-403C-867B-B4178A7C3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Simco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285C91D-2914-4BB9-A857-7DFA168C761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83361" y="0"/>
            <a:ext cx="3598052" cy="325810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896BB5-7888-43CA-A76C-BF7DE06DF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83361" y="3599895"/>
            <a:ext cx="3598052" cy="325810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8D158-80CE-4259-AE40-6EC8A072E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022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EC8E4-E66E-43DD-B7F9-77510035A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97600" y="2921000"/>
            <a:ext cx="4749800" cy="527050"/>
          </a:xfrm>
          <a:prstGeom prst="rect">
            <a:avLst/>
          </a:prstGeom>
        </p:spPr>
        <p:txBody>
          <a:bodyPr anchor="b"/>
          <a:lstStyle>
            <a:lvl1pPr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DA549A2-F99E-46CF-BFF2-0F2D5834E1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492125"/>
            <a:ext cx="4114800" cy="537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8E76B184-0041-41D4-948C-64DE4AB097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97600" y="3429000"/>
            <a:ext cx="4749800" cy="212997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50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B09CA-52A5-4AB5-AF1F-8A2194181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5B9A3-008F-4631-AAAD-66E8363F3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Simco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47ADF-979E-4B05-BD10-4C2F27964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361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mary 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38C8EB8A-A968-4E47-AE69-9A01E7717EB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98402" y="598401"/>
            <a:ext cx="9645056" cy="566119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198BF-0DCC-40E9-B9E5-892F3CCF54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69978" y="3443968"/>
            <a:ext cx="6022021" cy="882499"/>
          </a:xfrm>
          <a:prstGeom prst="rect">
            <a:avLst/>
          </a:prstGeom>
          <a:solidFill>
            <a:schemeClr val="accent4">
              <a:alpha val="80000"/>
            </a:schemeClr>
          </a:solidFill>
        </p:spPr>
        <p:txBody>
          <a:bodyPr lIns="1371600" tIns="457200" anchor="ctr" anchorCtr="0"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FAD04F8B-0B18-4B5F-B3A8-8EEDC439F5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69979" y="4326467"/>
            <a:ext cx="6022021" cy="830414"/>
          </a:xfrm>
          <a:prstGeom prst="rect">
            <a:avLst/>
          </a:prstGeom>
          <a:solidFill>
            <a:schemeClr val="accent4">
              <a:alpha val="80000"/>
            </a:schemeClr>
          </a:solidFill>
        </p:spPr>
        <p:txBody>
          <a:bodyPr lIns="1371600" bIns="365760" anchor="ctr"/>
          <a:lstStyle>
            <a:lvl1pPr marL="0" indent="0" algn="l">
              <a:buNone/>
              <a:defRPr sz="2000" i="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93073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rterly Performa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EE33C-7BB8-4644-AC43-EAFCF071A5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9663" y="498928"/>
            <a:ext cx="9972675" cy="567873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6A6D30-3C9B-4105-8529-1FC3C4799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6CE03B-D3BE-49C6-B2A4-0E17803F1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Simco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EB961D-2B84-4E52-A71A-1C55CFFD8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27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s of Grow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AA794-F088-4753-95A0-021064EE61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4166"/>
            <a:ext cx="10515600" cy="567873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C3E83D-2F76-4F03-9EF6-81DED406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D99F77-FE1A-4CD5-8B1C-50D8981A1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Simco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CA1C4-7C3D-4FAE-B5FC-D235F6D9E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488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8E96375-73CE-4ED7-90B6-293AB27ED0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E8AED7C-EFC3-4427-AD37-E7AA4AF0CF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181910"/>
            <a:ext cx="12192000" cy="3352227"/>
          </a:xfrm>
          <a:custGeom>
            <a:avLst/>
            <a:gdLst>
              <a:gd name="connsiteX0" fmla="*/ 11721830 w 12192000"/>
              <a:gd name="connsiteY0" fmla="*/ 0 h 3352227"/>
              <a:gd name="connsiteX1" fmla="*/ 12192000 w 12192000"/>
              <a:gd name="connsiteY1" fmla="*/ 0 h 3352227"/>
              <a:gd name="connsiteX2" fmla="*/ 12192000 w 12192000"/>
              <a:gd name="connsiteY2" fmla="*/ 3352227 h 3352227"/>
              <a:gd name="connsiteX3" fmla="*/ 11721830 w 12192000"/>
              <a:gd name="connsiteY3" fmla="*/ 3352227 h 3352227"/>
              <a:gd name="connsiteX4" fmla="*/ 0 w 12192000"/>
              <a:gd name="connsiteY4" fmla="*/ 0 h 3352227"/>
              <a:gd name="connsiteX5" fmla="*/ 5525311 w 12192000"/>
              <a:gd name="connsiteY5" fmla="*/ 0 h 3352227"/>
              <a:gd name="connsiteX6" fmla="*/ 5525311 w 12192000"/>
              <a:gd name="connsiteY6" fmla="*/ 3352227 h 3352227"/>
              <a:gd name="connsiteX7" fmla="*/ 0 w 12192000"/>
              <a:gd name="connsiteY7" fmla="*/ 3352227 h 335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352227">
                <a:moveTo>
                  <a:pt x="11721830" y="0"/>
                </a:moveTo>
                <a:lnTo>
                  <a:pt x="12192000" y="0"/>
                </a:lnTo>
                <a:lnTo>
                  <a:pt x="12192000" y="3352227"/>
                </a:lnTo>
                <a:lnTo>
                  <a:pt x="11721830" y="3352227"/>
                </a:lnTo>
                <a:close/>
                <a:moveTo>
                  <a:pt x="0" y="0"/>
                </a:moveTo>
                <a:lnTo>
                  <a:pt x="5525311" y="0"/>
                </a:lnTo>
                <a:lnTo>
                  <a:pt x="5525311" y="3352227"/>
                </a:lnTo>
                <a:lnTo>
                  <a:pt x="0" y="3352227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  <a:alpha val="85000"/>
            </a:schemeClr>
          </a:solidFill>
        </p:spPr>
        <p:txBody>
          <a:bodyPr lIns="960120" rIns="7315200" anchor="b"/>
          <a:lstStyle>
            <a:lvl1pPr>
              <a:defRPr lang="en-US" sz="3200" cap="all" spc="200" baseline="0" dirty="0"/>
            </a:lvl1pPr>
          </a:lstStyle>
          <a:p>
            <a:pPr marL="0" lvl="0"/>
            <a:r>
              <a:rPr lang="en-US" dirty="0"/>
              <a:t>Click to add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2FF0B66-A4D6-423A-AC8B-48E8CD7DF8B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4534137"/>
            <a:ext cx="12192000" cy="1141953"/>
          </a:xfrm>
          <a:custGeom>
            <a:avLst/>
            <a:gdLst>
              <a:gd name="connsiteX0" fmla="*/ 11721830 w 12192000"/>
              <a:gd name="connsiteY0" fmla="*/ 1 h 1141953"/>
              <a:gd name="connsiteX1" fmla="*/ 12192000 w 12192000"/>
              <a:gd name="connsiteY1" fmla="*/ 1 h 1141953"/>
              <a:gd name="connsiteX2" fmla="*/ 12192000 w 12192000"/>
              <a:gd name="connsiteY2" fmla="*/ 1141953 h 1141953"/>
              <a:gd name="connsiteX3" fmla="*/ 11721830 w 12192000"/>
              <a:gd name="connsiteY3" fmla="*/ 1141953 h 1141953"/>
              <a:gd name="connsiteX4" fmla="*/ 0 w 12192000"/>
              <a:gd name="connsiteY4" fmla="*/ 0 h 1141953"/>
              <a:gd name="connsiteX5" fmla="*/ 5525311 w 12192000"/>
              <a:gd name="connsiteY5" fmla="*/ 0 h 1141953"/>
              <a:gd name="connsiteX6" fmla="*/ 5525311 w 12192000"/>
              <a:gd name="connsiteY6" fmla="*/ 1141952 h 1141953"/>
              <a:gd name="connsiteX7" fmla="*/ 0 w 12192000"/>
              <a:gd name="connsiteY7" fmla="*/ 1141952 h 1141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141953">
                <a:moveTo>
                  <a:pt x="11721830" y="1"/>
                </a:moveTo>
                <a:lnTo>
                  <a:pt x="12192000" y="1"/>
                </a:lnTo>
                <a:lnTo>
                  <a:pt x="12192000" y="1141953"/>
                </a:lnTo>
                <a:lnTo>
                  <a:pt x="11721830" y="1141953"/>
                </a:lnTo>
                <a:close/>
                <a:moveTo>
                  <a:pt x="0" y="0"/>
                </a:moveTo>
                <a:lnTo>
                  <a:pt x="5525311" y="0"/>
                </a:lnTo>
                <a:lnTo>
                  <a:pt x="5525311" y="1141952"/>
                </a:lnTo>
                <a:lnTo>
                  <a:pt x="0" y="1141952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  <a:alpha val="85000"/>
            </a:schemeClr>
          </a:solidFill>
        </p:spPr>
        <p:txBody>
          <a:bodyPr lIns="960120" tIns="137160" rIns="6400800" anchor="t"/>
          <a:lstStyle>
            <a:lvl1pPr marL="0" indent="0">
              <a:buNone/>
              <a:defRPr lang="en-US" sz="2000" b="0" i="0" spc="200" baseline="0" dirty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marL="228600" lvl="0" indent="-228600"/>
            <a:r>
              <a:rPr lang="en-US" dirty="0"/>
              <a:t>Click to add name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52883E-0EA3-4DCA-BB78-AD84BBE5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1860F9-7B15-486D-B68B-1D5E02F61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Simco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B89DE-8ADC-4391-8EAF-C713EA699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91729D4-A164-47A3-830D-E792BCE699E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063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5886F38-E337-4504-BF25-D65176023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3D2BF-453A-45BE-9E29-EC3F8D9F55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9846" y="1487527"/>
            <a:ext cx="2581554" cy="1325563"/>
          </a:xfrm>
          <a:prstGeom prst="rect">
            <a:avLst/>
          </a:prstGeom>
        </p:spPr>
        <p:txBody>
          <a:bodyPr anchor="b"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1" name="Picture Placeholder 9">
            <a:extLst>
              <a:ext uri="{FF2B5EF4-FFF2-40B4-BE49-F238E27FC236}">
                <a16:creationId xmlns:a16="http://schemas.microsoft.com/office/drawing/2014/main" id="{C47B8159-559E-42C4-AA5B-7642DE42745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793630" y="677419"/>
            <a:ext cx="2357652" cy="1622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2" name="Text Placeholder 17">
            <a:extLst>
              <a:ext uri="{FF2B5EF4-FFF2-40B4-BE49-F238E27FC236}">
                <a16:creationId xmlns:a16="http://schemas.microsoft.com/office/drawing/2014/main" id="{9E9FA76D-767D-4F48-9238-F384F4D4169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3628" y="2299842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3" name="Text Placeholder 17">
            <a:extLst>
              <a:ext uri="{FF2B5EF4-FFF2-40B4-BE49-F238E27FC236}">
                <a16:creationId xmlns:a16="http://schemas.microsoft.com/office/drawing/2014/main" id="{40F2B787-B1D2-493C-ABA2-D6E69C4800D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93628" y="2774990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i="0" cap="none" spc="200" baseline="0"/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54" name="Picture Placeholder 9">
            <a:extLst>
              <a:ext uri="{FF2B5EF4-FFF2-40B4-BE49-F238E27FC236}">
                <a16:creationId xmlns:a16="http://schemas.microsoft.com/office/drawing/2014/main" id="{7FCC4980-412C-49F7-BF30-8693DD9EAC0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431774" y="677419"/>
            <a:ext cx="2357652" cy="1622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5" name="Text Placeholder 17">
            <a:extLst>
              <a:ext uri="{FF2B5EF4-FFF2-40B4-BE49-F238E27FC236}">
                <a16:creationId xmlns:a16="http://schemas.microsoft.com/office/drawing/2014/main" id="{B9BD60DD-95CB-47D1-9C2F-5ACD3882066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31772" y="2299842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6" name="Text Placeholder 17">
            <a:extLst>
              <a:ext uri="{FF2B5EF4-FFF2-40B4-BE49-F238E27FC236}">
                <a16:creationId xmlns:a16="http://schemas.microsoft.com/office/drawing/2014/main" id="{19FF93B2-766D-4558-94BE-49F215C0FF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31772" y="2774990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i="0" cap="none" spc="200" baseline="0"/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57" name="Picture Placeholder 9">
            <a:extLst>
              <a:ext uri="{FF2B5EF4-FFF2-40B4-BE49-F238E27FC236}">
                <a16:creationId xmlns:a16="http://schemas.microsoft.com/office/drawing/2014/main" id="{F16F9FCC-4EE2-4D18-8257-694E9C80F547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4793630" y="3250138"/>
            <a:ext cx="2357652" cy="1622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8" name="Text Placeholder 17">
            <a:extLst>
              <a:ext uri="{FF2B5EF4-FFF2-40B4-BE49-F238E27FC236}">
                <a16:creationId xmlns:a16="http://schemas.microsoft.com/office/drawing/2014/main" id="{F434B9BC-2EC7-4433-BAA8-039EB5BED5C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793628" y="4872561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6F08FB05-53FB-4C19-A35C-592C4DFDFF4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793628" y="5347709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i="0" cap="none" spc="200" baseline="0"/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60" name="Picture Placeholder 9">
            <a:extLst>
              <a:ext uri="{FF2B5EF4-FFF2-40B4-BE49-F238E27FC236}">
                <a16:creationId xmlns:a16="http://schemas.microsoft.com/office/drawing/2014/main" id="{9589D7D2-07DF-415C-A139-E911869A1BC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431774" y="3250138"/>
            <a:ext cx="2357652" cy="1622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1" name="Text Placeholder 17">
            <a:extLst>
              <a:ext uri="{FF2B5EF4-FFF2-40B4-BE49-F238E27FC236}">
                <a16:creationId xmlns:a16="http://schemas.microsoft.com/office/drawing/2014/main" id="{E622F2E3-2C07-4ABC-A803-40361BBB738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431772" y="4872561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62" name="Text Placeholder 17">
            <a:extLst>
              <a:ext uri="{FF2B5EF4-FFF2-40B4-BE49-F238E27FC236}">
                <a16:creationId xmlns:a16="http://schemas.microsoft.com/office/drawing/2014/main" id="{B505FD93-2404-46B6-9EE0-9CABFC5233E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31772" y="5347709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i="0" cap="none" spc="200" baseline="0"/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91FF20-37AD-4448-896C-C37172D16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6AF771-F500-4564-96BB-2AC1F13F9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Simco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54F218-0E34-408C-AB25-76184E9AC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753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5886F38-E337-4504-BF25-D65176023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0116A5-69B8-43BF-B141-AC2A4B6CEB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6217" y="1207697"/>
            <a:ext cx="2970156" cy="1622912"/>
          </a:xfrm>
          <a:prstGeom prst="rect">
            <a:avLst/>
          </a:prstGeom>
        </p:spPr>
        <p:txBody>
          <a:bodyPr anchor="b"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D283EBF-8FBA-4A7A-9DCE-23E0BF7F6AA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780553" y="1153717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8D76D02-A6E3-446F-B85B-CAD9ED06415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51733" y="2299842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90954B1A-CAD7-4645-A1B3-1A5EFD54C9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51733" y="2774991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Picture Placeholder 9">
            <a:extLst>
              <a:ext uri="{FF2B5EF4-FFF2-40B4-BE49-F238E27FC236}">
                <a16:creationId xmlns:a16="http://schemas.microsoft.com/office/drawing/2014/main" id="{D517EAC0-89E0-4247-B048-92F65C868A7E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5891925" y="1153717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7F5710E0-5399-4C8A-9D92-390195CB6F2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563105" y="2299842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19883F1-27DD-46A1-AD71-3AE142560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563105" y="2774991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7847BEB8-AC95-445E-AFB4-34B7658BB992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8003297" y="1153717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82B5CAB5-1932-4DC0-BBBD-8ABA7C5D5DE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74476" y="2299842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E248F87C-2911-41CB-A4BD-6ECD4E13B8C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74476" y="2774991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7" name="Picture Placeholder 9">
            <a:extLst>
              <a:ext uri="{FF2B5EF4-FFF2-40B4-BE49-F238E27FC236}">
                <a16:creationId xmlns:a16="http://schemas.microsoft.com/office/drawing/2014/main" id="{7B6B3681-1E21-44DA-AADA-F5E638A87423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10114667" y="1153717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2D88AD4B-15C6-42C2-B9A5-BD645DA67D7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785846" y="2299842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D79E337C-DD94-4BC6-9F28-69AC04CD2B3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785846" y="2774991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id="{B50A84FF-F66B-4AB8-837C-E3025F19E9C0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3780553" y="3614936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540D9937-87C5-40B3-86E6-F1CBFCA40CA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51733" y="4767397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C81570DE-3568-4F16-9DF8-269B29DDE60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51733" y="5242840"/>
            <a:ext cx="2069691" cy="6971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Picture Placeholder 9">
            <a:extLst>
              <a:ext uri="{FF2B5EF4-FFF2-40B4-BE49-F238E27FC236}">
                <a16:creationId xmlns:a16="http://schemas.microsoft.com/office/drawing/2014/main" id="{41C26642-ECFF-4F11-B242-BBBA5D672DA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891925" y="3614936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5E4E35F3-EC7A-489D-985F-0CA9F0402B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63105" y="4768651"/>
            <a:ext cx="2069691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55AFBE6C-8E28-48EC-8798-5E463B8E47E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563105" y="5243800"/>
            <a:ext cx="2069691" cy="6953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BCC40003-8966-4A03-9C79-EB95966FFE0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8003297" y="3614936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023FE51B-CC62-42E7-BCF7-123DB0B9244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674476" y="4768651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3CA6C07A-2E37-4897-AF99-5152B241E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74476" y="5243800"/>
            <a:ext cx="2069690" cy="6953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026B0125-C5D1-4397-BA37-9D1FCB7DA71E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10114667" y="3614936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A57BE95A-45E1-4F78-9162-0D9005657D7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785846" y="4768651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EF2F2B86-E2A2-406A-9EED-2FBD6601798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785846" y="5243800"/>
            <a:ext cx="2069690" cy="6953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91FF20-37AD-4448-896C-C37172D16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6AF771-F500-4564-96BB-2AC1F13F9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Simco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54F218-0E34-408C-AB25-76184E9AC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72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B4E19-B10C-43FA-AB4B-5D0396BD64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C552B-0CAD-4920-B258-233A9F86DF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Simco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83FFB-15A3-4B11-A130-4565577A3F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729D4-A164-47A3-830D-E792BCE699E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10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2" r:id="rId7"/>
    <p:sldLayoutId id="2147483663" r:id="rId8"/>
    <p:sldLayoutId id="2147483656" r:id="rId9"/>
    <p:sldLayoutId id="2147483657" r:id="rId10"/>
    <p:sldLayoutId id="2147483664" r:id="rId11"/>
    <p:sldLayoutId id="2147483658" r:id="rId12"/>
    <p:sldLayoutId id="2147483659" r:id="rId13"/>
    <p:sldLayoutId id="2147483660" r:id="rId14"/>
    <p:sldLayoutId id="2147483661" r:id="rId1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top-view-photo-of-ocean-1536431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57919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D64C50-A740-468A-8AB6-F949358D8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69" y="2683895"/>
            <a:ext cx="5278514" cy="2862225"/>
          </a:xfrm>
        </p:spPr>
        <p:txBody>
          <a:bodyPr/>
          <a:lstStyle/>
          <a:p>
            <a:r>
              <a:rPr lang="en-US" dirty="0"/>
              <a:t>SiMCO </a:t>
            </a:r>
            <a:br>
              <a:rPr lang="en-US" dirty="0"/>
            </a:br>
            <a:r>
              <a:rPr lang="en-US" dirty="0"/>
              <a:t>Data analytics Project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94A06-38B8-4C8F-ABF0-FB763704D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3661" y="5692985"/>
            <a:ext cx="5278514" cy="618142"/>
          </a:xfrm>
        </p:spPr>
        <p:txBody>
          <a:bodyPr/>
          <a:lstStyle/>
          <a:p>
            <a:r>
              <a:rPr lang="en-US" dirty="0"/>
              <a:t>Gaurav Shinde</a:t>
            </a:r>
          </a:p>
          <a:p>
            <a:r>
              <a:rPr lang="en-US" sz="1200" dirty="0"/>
              <a:t>11/11/2022</a:t>
            </a:r>
          </a:p>
        </p:txBody>
      </p:sp>
      <p:pic>
        <p:nvPicPr>
          <p:cNvPr id="7" name="Picture Placeholder 6" descr="A picture containing sandy, distance">
            <a:extLst>
              <a:ext uri="{FF2B5EF4-FFF2-40B4-BE49-F238E27FC236}">
                <a16:creationId xmlns:a16="http://schemas.microsoft.com/office/drawing/2014/main" id="{5A492D51-4DBA-40BC-82AA-A33BD0D3F74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43875" y="947737"/>
            <a:ext cx="4048124" cy="4962525"/>
          </a:xfr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106CDEB7-77E8-4351-9B76-07896E731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96075" y="0"/>
            <a:ext cx="28956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569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8226FF0-54A0-4ED4-91FA-5C57D84043AB}"/>
              </a:ext>
            </a:extLst>
          </p:cNvPr>
          <p:cNvGrpSpPr/>
          <p:nvPr/>
        </p:nvGrpSpPr>
        <p:grpSpPr>
          <a:xfrm>
            <a:off x="609230" y="974931"/>
            <a:ext cx="6215835" cy="4783849"/>
            <a:chOff x="3281938" y="3546931"/>
            <a:chExt cx="1531109" cy="1036158"/>
          </a:xfrm>
        </p:grpSpPr>
        <p:sp>
          <p:nvSpPr>
            <p:cNvPr id="9" name="Rectangle 17">
              <a:extLst>
                <a:ext uri="{FF2B5EF4-FFF2-40B4-BE49-F238E27FC236}">
                  <a16:creationId xmlns:a16="http://schemas.microsoft.com/office/drawing/2014/main" id="{463C207D-AC6A-4A83-9BB4-CF455767E4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688" y="3609154"/>
              <a:ext cx="1440779" cy="7089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Freeform 25">
              <a:extLst>
                <a:ext uri="{FF2B5EF4-FFF2-40B4-BE49-F238E27FC236}">
                  <a16:creationId xmlns:a16="http://schemas.microsoft.com/office/drawing/2014/main" id="{3CEC907C-B66D-4EE4-A106-99677D170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500" y="4431080"/>
              <a:ext cx="391458" cy="152009"/>
            </a:xfrm>
            <a:custGeom>
              <a:avLst/>
              <a:gdLst>
                <a:gd name="T0" fmla="*/ 144 w 145"/>
                <a:gd name="T1" fmla="*/ 52 h 56"/>
                <a:gd name="T2" fmla="*/ 125 w 145"/>
                <a:gd name="T3" fmla="*/ 37 h 56"/>
                <a:gd name="T4" fmla="*/ 121 w 145"/>
                <a:gd name="T5" fmla="*/ 12 h 56"/>
                <a:gd name="T6" fmla="*/ 120 w 145"/>
                <a:gd name="T7" fmla="*/ 0 h 56"/>
                <a:gd name="T8" fmla="*/ 24 w 145"/>
                <a:gd name="T9" fmla="*/ 0 h 56"/>
                <a:gd name="T10" fmla="*/ 23 w 145"/>
                <a:gd name="T11" fmla="*/ 12 h 56"/>
                <a:gd name="T12" fmla="*/ 19 w 145"/>
                <a:gd name="T13" fmla="*/ 37 h 56"/>
                <a:gd name="T14" fmla="*/ 0 w 145"/>
                <a:gd name="T15" fmla="*/ 52 h 56"/>
                <a:gd name="T16" fmla="*/ 0 w 145"/>
                <a:gd name="T17" fmla="*/ 54 h 56"/>
                <a:gd name="T18" fmla="*/ 0 w 145"/>
                <a:gd name="T19" fmla="*/ 54 h 56"/>
                <a:gd name="T20" fmla="*/ 0 w 145"/>
                <a:gd name="T21" fmla="*/ 54 h 56"/>
                <a:gd name="T22" fmla="*/ 7 w 145"/>
                <a:gd name="T23" fmla="*/ 56 h 56"/>
                <a:gd name="T24" fmla="*/ 137 w 145"/>
                <a:gd name="T25" fmla="*/ 56 h 56"/>
                <a:gd name="T26" fmla="*/ 145 w 145"/>
                <a:gd name="T27" fmla="*/ 54 h 56"/>
                <a:gd name="T28" fmla="*/ 145 w 145"/>
                <a:gd name="T29" fmla="*/ 54 h 56"/>
                <a:gd name="T30" fmla="*/ 145 w 145"/>
                <a:gd name="T31" fmla="*/ 54 h 56"/>
                <a:gd name="T32" fmla="*/ 144 w 145"/>
                <a:gd name="T33" fmla="*/ 5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5" h="56">
                  <a:moveTo>
                    <a:pt x="144" y="52"/>
                  </a:moveTo>
                  <a:cubicBezTo>
                    <a:pt x="142" y="50"/>
                    <a:pt x="127" y="42"/>
                    <a:pt x="125" y="37"/>
                  </a:cubicBezTo>
                  <a:cubicBezTo>
                    <a:pt x="123" y="32"/>
                    <a:pt x="122" y="22"/>
                    <a:pt x="121" y="12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5"/>
                    <a:pt x="23" y="10"/>
                    <a:pt x="23" y="12"/>
                  </a:cubicBezTo>
                  <a:cubicBezTo>
                    <a:pt x="22" y="22"/>
                    <a:pt x="21" y="32"/>
                    <a:pt x="19" y="37"/>
                  </a:cubicBezTo>
                  <a:cubicBezTo>
                    <a:pt x="18" y="42"/>
                    <a:pt x="2" y="50"/>
                    <a:pt x="0" y="52"/>
                  </a:cubicBezTo>
                  <a:cubicBezTo>
                    <a:pt x="0" y="53"/>
                    <a:pt x="0" y="53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2" y="56"/>
                    <a:pt x="7" y="56"/>
                  </a:cubicBezTo>
                  <a:cubicBezTo>
                    <a:pt x="137" y="56"/>
                    <a:pt x="137" y="56"/>
                    <a:pt x="137" y="56"/>
                  </a:cubicBezTo>
                  <a:cubicBezTo>
                    <a:pt x="143" y="56"/>
                    <a:pt x="144" y="55"/>
                    <a:pt x="145" y="54"/>
                  </a:cubicBezTo>
                  <a:cubicBezTo>
                    <a:pt x="145" y="54"/>
                    <a:pt x="145" y="54"/>
                    <a:pt x="145" y="54"/>
                  </a:cubicBezTo>
                  <a:cubicBezTo>
                    <a:pt x="145" y="54"/>
                    <a:pt x="145" y="54"/>
                    <a:pt x="145" y="54"/>
                  </a:cubicBezTo>
                  <a:cubicBezTo>
                    <a:pt x="145" y="53"/>
                    <a:pt x="144" y="53"/>
                    <a:pt x="144" y="52"/>
                  </a:cubicBezTo>
                </a:path>
              </a:pathLst>
            </a:custGeom>
            <a:solidFill>
              <a:srgbClr val="CACB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5E9BC2D0-B40E-4D04-98CF-E027FB7F6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9229" y="4431080"/>
              <a:ext cx="252000" cy="32749"/>
            </a:xfrm>
            <a:custGeom>
              <a:avLst/>
              <a:gdLst>
                <a:gd name="T0" fmla="*/ 96 w 96"/>
                <a:gd name="T1" fmla="*/ 0 h 10"/>
                <a:gd name="T2" fmla="*/ 96 w 96"/>
                <a:gd name="T3" fmla="*/ 0 h 10"/>
                <a:gd name="T4" fmla="*/ 1 w 96"/>
                <a:gd name="T5" fmla="*/ 0 h 10"/>
                <a:gd name="T6" fmla="*/ 1 w 96"/>
                <a:gd name="T7" fmla="*/ 0 h 10"/>
                <a:gd name="T8" fmla="*/ 0 w 96"/>
                <a:gd name="T9" fmla="*/ 10 h 10"/>
                <a:gd name="T10" fmla="*/ 96 w 96"/>
                <a:gd name="T11" fmla="*/ 10 h 10"/>
                <a:gd name="T12" fmla="*/ 96 w 96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10">
                  <a:moveTo>
                    <a:pt x="96" y="0"/>
                  </a:moveTo>
                  <a:cubicBezTo>
                    <a:pt x="96" y="0"/>
                    <a:pt x="96" y="0"/>
                    <a:pt x="9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2"/>
                    <a:pt x="0" y="6"/>
                    <a:pt x="0" y="10"/>
                  </a:cubicBezTo>
                  <a:cubicBezTo>
                    <a:pt x="96" y="10"/>
                    <a:pt x="96" y="10"/>
                    <a:pt x="96" y="10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BE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Freeform 27">
              <a:extLst>
                <a:ext uri="{FF2B5EF4-FFF2-40B4-BE49-F238E27FC236}">
                  <a16:creationId xmlns:a16="http://schemas.microsoft.com/office/drawing/2014/main" id="{CF7EEA37-37F1-4641-A6B0-42E4F5DA45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81939" y="3546931"/>
              <a:ext cx="1531108" cy="795493"/>
            </a:xfrm>
            <a:custGeom>
              <a:avLst/>
              <a:gdLst>
                <a:gd name="T0" fmla="*/ 456 w 477"/>
                <a:gd name="T1" fmla="*/ 266 h 286"/>
                <a:gd name="T2" fmla="*/ 20 w 477"/>
                <a:gd name="T3" fmla="*/ 266 h 286"/>
                <a:gd name="T4" fmla="*/ 20 w 477"/>
                <a:gd name="T5" fmla="*/ 20 h 286"/>
                <a:gd name="T6" fmla="*/ 456 w 477"/>
                <a:gd name="T7" fmla="*/ 20 h 286"/>
                <a:gd name="T8" fmla="*/ 456 w 477"/>
                <a:gd name="T9" fmla="*/ 266 h 286"/>
                <a:gd name="T10" fmla="*/ 238 w 477"/>
                <a:gd name="T11" fmla="*/ 8 h 286"/>
                <a:gd name="T12" fmla="*/ 240 w 477"/>
                <a:gd name="T13" fmla="*/ 10 h 286"/>
                <a:gd name="T14" fmla="*/ 238 w 477"/>
                <a:gd name="T15" fmla="*/ 12 h 286"/>
                <a:gd name="T16" fmla="*/ 236 w 477"/>
                <a:gd name="T17" fmla="*/ 10 h 286"/>
                <a:gd name="T18" fmla="*/ 238 w 477"/>
                <a:gd name="T19" fmla="*/ 8 h 286"/>
                <a:gd name="T20" fmla="*/ 464 w 477"/>
                <a:gd name="T21" fmla="*/ 0 h 286"/>
                <a:gd name="T22" fmla="*/ 13 w 477"/>
                <a:gd name="T23" fmla="*/ 0 h 286"/>
                <a:gd name="T24" fmla="*/ 0 w 477"/>
                <a:gd name="T25" fmla="*/ 13 h 286"/>
                <a:gd name="T26" fmla="*/ 0 w 477"/>
                <a:gd name="T27" fmla="*/ 286 h 286"/>
                <a:gd name="T28" fmla="*/ 477 w 477"/>
                <a:gd name="T29" fmla="*/ 286 h 286"/>
                <a:gd name="T30" fmla="*/ 477 w 477"/>
                <a:gd name="T31" fmla="*/ 13 h 286"/>
                <a:gd name="T32" fmla="*/ 464 w 477"/>
                <a:gd name="T3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7" h="286">
                  <a:moveTo>
                    <a:pt x="456" y="266"/>
                  </a:moveTo>
                  <a:cubicBezTo>
                    <a:pt x="20" y="266"/>
                    <a:pt x="20" y="266"/>
                    <a:pt x="20" y="266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456" y="20"/>
                    <a:pt x="456" y="20"/>
                    <a:pt x="456" y="20"/>
                  </a:cubicBezTo>
                  <a:lnTo>
                    <a:pt x="456" y="266"/>
                  </a:lnTo>
                  <a:close/>
                  <a:moveTo>
                    <a:pt x="238" y="8"/>
                  </a:moveTo>
                  <a:cubicBezTo>
                    <a:pt x="239" y="8"/>
                    <a:pt x="240" y="9"/>
                    <a:pt x="240" y="10"/>
                  </a:cubicBezTo>
                  <a:cubicBezTo>
                    <a:pt x="240" y="11"/>
                    <a:pt x="239" y="12"/>
                    <a:pt x="238" y="12"/>
                  </a:cubicBezTo>
                  <a:cubicBezTo>
                    <a:pt x="237" y="12"/>
                    <a:pt x="236" y="11"/>
                    <a:pt x="236" y="10"/>
                  </a:cubicBezTo>
                  <a:cubicBezTo>
                    <a:pt x="236" y="9"/>
                    <a:pt x="237" y="8"/>
                    <a:pt x="238" y="8"/>
                  </a:cubicBezTo>
                  <a:moveTo>
                    <a:pt x="46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86"/>
                    <a:pt x="0" y="286"/>
                    <a:pt x="0" y="286"/>
                  </a:cubicBezTo>
                  <a:cubicBezTo>
                    <a:pt x="477" y="286"/>
                    <a:pt x="477" y="286"/>
                    <a:pt x="477" y="286"/>
                  </a:cubicBezTo>
                  <a:cubicBezTo>
                    <a:pt x="477" y="13"/>
                    <a:pt x="477" y="13"/>
                    <a:pt x="477" y="13"/>
                  </a:cubicBezTo>
                  <a:cubicBezTo>
                    <a:pt x="477" y="6"/>
                    <a:pt x="471" y="0"/>
                    <a:pt x="464" y="0"/>
                  </a:cubicBezTo>
                </a:path>
              </a:pathLst>
            </a:custGeom>
            <a:solidFill>
              <a:srgbClr val="393B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0DBC13CE-5D8B-440D-8438-A12045C9A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1938" y="4342424"/>
              <a:ext cx="1531108" cy="88656"/>
            </a:xfrm>
            <a:custGeom>
              <a:avLst/>
              <a:gdLst>
                <a:gd name="T0" fmla="*/ 0 w 477"/>
                <a:gd name="T1" fmla="*/ 0 h 42"/>
                <a:gd name="T2" fmla="*/ 0 w 477"/>
                <a:gd name="T3" fmla="*/ 29 h 42"/>
                <a:gd name="T4" fmla="*/ 13 w 477"/>
                <a:gd name="T5" fmla="*/ 42 h 42"/>
                <a:gd name="T6" fmla="*/ 464 w 477"/>
                <a:gd name="T7" fmla="*/ 42 h 42"/>
                <a:gd name="T8" fmla="*/ 477 w 477"/>
                <a:gd name="T9" fmla="*/ 29 h 42"/>
                <a:gd name="T10" fmla="*/ 477 w 477"/>
                <a:gd name="T11" fmla="*/ 0 h 42"/>
                <a:gd name="T12" fmla="*/ 0 w 477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7" h="42">
                  <a:moveTo>
                    <a:pt x="0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0" y="36"/>
                    <a:pt x="6" y="42"/>
                    <a:pt x="13" y="42"/>
                  </a:cubicBezTo>
                  <a:cubicBezTo>
                    <a:pt x="464" y="42"/>
                    <a:pt x="464" y="42"/>
                    <a:pt x="464" y="42"/>
                  </a:cubicBezTo>
                  <a:cubicBezTo>
                    <a:pt x="471" y="42"/>
                    <a:pt x="477" y="36"/>
                    <a:pt x="477" y="29"/>
                  </a:cubicBezTo>
                  <a:cubicBezTo>
                    <a:pt x="477" y="0"/>
                    <a:pt x="477" y="0"/>
                    <a:pt x="4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ACB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33AB803-5916-43FD-8D96-85C07C4EC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735" y="1184234"/>
            <a:ext cx="5776819" cy="325411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AC601B9-CFCF-407E-AB41-9A9D69C8CA11}"/>
              </a:ext>
            </a:extLst>
          </p:cNvPr>
          <p:cNvSpPr txBox="1"/>
          <p:nvPr/>
        </p:nvSpPr>
        <p:spPr>
          <a:xfrm>
            <a:off x="7599285" y="1"/>
            <a:ext cx="4592715" cy="6858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IE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3C0B4F-E6A0-4EFD-9C13-291C854CF6A3}"/>
              </a:ext>
            </a:extLst>
          </p:cNvPr>
          <p:cNvSpPr txBox="1"/>
          <p:nvPr/>
        </p:nvSpPr>
        <p:spPr>
          <a:xfrm>
            <a:off x="8153400" y="692458"/>
            <a:ext cx="35473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chemeClr val="accent5">
                    <a:lumMod val="75000"/>
                  </a:schemeClr>
                </a:solidFill>
              </a:rPr>
              <a:t>Key Benefits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1A79980-EB06-4FF2-8A60-F67680F6DB91}"/>
              </a:ext>
            </a:extLst>
          </p:cNvPr>
          <p:cNvSpPr/>
          <p:nvPr/>
        </p:nvSpPr>
        <p:spPr>
          <a:xfrm>
            <a:off x="8244144" y="1509060"/>
            <a:ext cx="3302996" cy="105072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>
              <a:spcBef>
                <a:spcPts val="400"/>
              </a:spcBef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Persona-Based Interactive Insights</a:t>
            </a: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:-</a:t>
            </a:r>
            <a:br>
              <a:rPr kumimoji="0" lang="en-US" sz="11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</a:br>
            <a:r>
              <a:rPr lang="en-US" sz="1100" dirty="0"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Dynamic dashboard views carefully architected to deliver customized insights for SimCo’s Executives &amp; leadership team to enable insight to action. </a:t>
            </a:r>
            <a:endParaRPr lang="en-IE" sz="1100" dirty="0">
              <a:latin typeface="+mj-lt"/>
              <a:ea typeface="Open Sans" panose="020B0606030504020204" pitchFamily="34" charset="0"/>
              <a:cs typeface="Calibri Light" panose="020F0302020204030204" pitchFamily="34" charset="0"/>
            </a:endParaRPr>
          </a:p>
          <a:p>
            <a:pPr lvl="0">
              <a:spcBef>
                <a:spcPts val="400"/>
              </a:spcBef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 pitchFamily="34" charset="0"/>
              <a:ea typeface="Open Sans" panose="020B060603050402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3E0AA3-0712-44B7-9472-A6BCEA072F2C}"/>
              </a:ext>
            </a:extLst>
          </p:cNvPr>
          <p:cNvSpPr/>
          <p:nvPr/>
        </p:nvSpPr>
        <p:spPr>
          <a:xfrm>
            <a:off x="8244144" y="2685537"/>
            <a:ext cx="3302996" cy="105072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>
              <a:spcBef>
                <a:spcPts val="400"/>
              </a:spcBef>
              <a:defRPr/>
            </a:pPr>
            <a:r>
              <a:rPr lang="en-US" sz="1200" b="1" dirty="0"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Comprehensive Overview of Critical KPIs</a:t>
            </a:r>
            <a:br>
              <a:rPr kumimoji="0" lang="en-US" sz="11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</a:b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Dashboard</a:t>
            </a: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 </a:t>
            </a:r>
            <a:r>
              <a:rPr lang="en-IE" sz="1100" dirty="0"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enables improved visibility into key business drivers while also providing a comprehensive snapshot of the most critical  performance KPIs across SimCo’s business.</a:t>
            </a:r>
          </a:p>
          <a:p>
            <a:pPr>
              <a:spcBef>
                <a:spcPts val="400"/>
              </a:spcBef>
              <a:defRPr/>
            </a:pPr>
            <a:endParaRPr lang="en-IE" sz="1100" dirty="0">
              <a:latin typeface="+mj-lt"/>
              <a:ea typeface="Open Sans" panose="020B0606030504020204" pitchFamily="34" charset="0"/>
              <a:cs typeface="Calibri Light" panose="020F0302020204030204" pitchFamily="34" charset="0"/>
            </a:endParaRPr>
          </a:p>
          <a:p>
            <a:pPr lvl="0">
              <a:spcBef>
                <a:spcPts val="400"/>
              </a:spcBef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 pitchFamily="34" charset="0"/>
              <a:ea typeface="Open Sans" panose="020B060603050402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520AE8-459E-418B-9669-FF9907DC0BC7}"/>
              </a:ext>
            </a:extLst>
          </p:cNvPr>
          <p:cNvSpPr/>
          <p:nvPr/>
        </p:nvSpPr>
        <p:spPr>
          <a:xfrm>
            <a:off x="8244144" y="4009904"/>
            <a:ext cx="3302996" cy="105072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>
              <a:spcBef>
                <a:spcPts val="400"/>
              </a:spcBef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Self-Service Analytics</a:t>
            </a:r>
            <a:br>
              <a:rPr kumimoji="0" lang="en-US" sz="11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</a:br>
            <a:r>
              <a:rPr lang="en-US" sz="1100" dirty="0"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Flexible analytics engine enabling users to slice and dice Patients and Revenue data. Users can easily and quickly perform their own data discovery </a:t>
            </a:r>
            <a:endParaRPr lang="en-IE" sz="1100" dirty="0">
              <a:latin typeface="+mj-lt"/>
              <a:ea typeface="Open Sans" panose="020B0606030504020204" pitchFamily="34" charset="0"/>
              <a:cs typeface="Calibri Light" panose="020F0302020204030204" pitchFamily="34" charset="0"/>
            </a:endParaRPr>
          </a:p>
          <a:p>
            <a:pPr>
              <a:spcBef>
                <a:spcPts val="400"/>
              </a:spcBef>
              <a:defRPr/>
            </a:pPr>
            <a:endParaRPr lang="en-IE" sz="1100" dirty="0">
              <a:latin typeface="+mj-lt"/>
              <a:ea typeface="Open Sans" panose="020B0606030504020204" pitchFamily="34" charset="0"/>
              <a:cs typeface="Calibri Light" panose="020F0302020204030204" pitchFamily="34" charset="0"/>
            </a:endParaRPr>
          </a:p>
          <a:p>
            <a:pPr lvl="0">
              <a:spcBef>
                <a:spcPts val="400"/>
              </a:spcBef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 pitchFamily="34" charset="0"/>
              <a:ea typeface="Open Sans" panose="020B0606030504020204" pitchFamily="34" charset="0"/>
              <a:cs typeface="Calibri Light" panose="020F0302020204030204" pitchFamily="34" charset="0"/>
            </a:endParaRPr>
          </a:p>
        </p:txBody>
      </p:sp>
      <p:sp>
        <p:nvSpPr>
          <p:cNvPr id="21" name="Text Placeholder 1">
            <a:extLst>
              <a:ext uri="{FF2B5EF4-FFF2-40B4-BE49-F238E27FC236}">
                <a16:creationId xmlns:a16="http://schemas.microsoft.com/office/drawing/2014/main" id="{63BEADF6-11F0-4134-AFD7-6E9FDCBAC213}"/>
              </a:ext>
            </a:extLst>
          </p:cNvPr>
          <p:cNvSpPr txBox="1">
            <a:spLocks/>
          </p:cNvSpPr>
          <p:nvPr/>
        </p:nvSpPr>
        <p:spPr>
          <a:xfrm>
            <a:off x="8244144" y="5375582"/>
            <a:ext cx="3547368" cy="78996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defPPr>
              <a:defRPr lang="en-US"/>
            </a:defPPr>
            <a:lvl1pPr indent="0" algn="ctr" defTabSz="1219170">
              <a:spcBef>
                <a:spcPts val="0"/>
              </a:spcBef>
              <a:spcAft>
                <a:spcPts val="1000"/>
              </a:spcAft>
              <a:buSzPct val="100000"/>
              <a:buFontTx/>
              <a:buNone/>
              <a:defRPr sz="1200" b="0"/>
            </a:lvl1pPr>
            <a:lvl2pPr marL="127000" indent="-127000" defTabSz="1219170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 sz="1200" b="0"/>
            </a:lvl2pPr>
            <a:lvl3pPr marL="279400" indent="-127000" defTabSz="1219170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sz="1200"/>
            </a:lvl3pPr>
            <a:lvl4pPr marL="431800" indent="-127000" defTabSz="1219170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 sz="1200" baseline="0"/>
            </a:lvl4pPr>
            <a:lvl5pPr marL="584200" indent="-127000" defTabSz="1064657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tabLst/>
              <a:defRPr sz="1200" baseline="0"/>
            </a:lvl5pPr>
            <a:lvl6pPr marL="710382" indent="-235194" defTabSz="1219170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 baseline="0"/>
            </a:lvl6pPr>
            <a:lvl7pPr marL="710382" indent="-235194" defTabSz="1219170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/>
            </a:lvl7pPr>
            <a:lvl8pPr marL="710382" indent="-235194" defTabSz="1219170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 baseline="0"/>
            </a:lvl8pPr>
            <a:lvl9pPr marL="710382" indent="-235194" defTabSz="1219170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 baseline="0"/>
            </a:lvl9pPr>
          </a:lstStyle>
          <a:p>
            <a:pPr algn="l"/>
            <a:r>
              <a:rPr lang="en-US" sz="1100" b="1" dirty="0"/>
              <a:t>Key features of the dashboard </a:t>
            </a:r>
            <a:r>
              <a:rPr lang="en-US" sz="1100" dirty="0"/>
              <a:t>– Key Influencers, Python sales forecasting, and Smart narrative feature</a:t>
            </a:r>
          </a:p>
          <a:p>
            <a:pPr algn="l"/>
            <a:r>
              <a:rPr lang="en-US" sz="1050" dirty="0"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Intuitive User-Experience, designed for Executive &amp; leadership Audience</a:t>
            </a:r>
          </a:p>
        </p:txBody>
      </p:sp>
    </p:spTree>
    <p:extLst>
      <p:ext uri="{BB962C8B-B14F-4D97-AF65-F5344CB8AC3E}">
        <p14:creationId xmlns:p14="http://schemas.microsoft.com/office/powerpoint/2010/main" val="1282114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E8D036FB-049F-42B9-8221-9EAE47689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7707" y="1735585"/>
            <a:ext cx="5524870" cy="527050"/>
          </a:xfrm>
        </p:spPr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558E8B1-0215-4BC8-AF46-4F9A87F2AE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28930" y="2517468"/>
            <a:ext cx="4749800" cy="3279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Regional leads for Africa &amp; Spain to revisit the sales strategies, initiate conversations with customers to understand any area of concerns.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 on high growth countries Romania and Turkey to increase the sales revenue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Agents to contact overdue customers 3 days prior the payment date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A group of ducks swimming in the water&#10;&#10;Description automatically generated with low confidence">
            <a:extLst>
              <a:ext uri="{FF2B5EF4-FFF2-40B4-BE49-F238E27FC236}">
                <a16:creationId xmlns:a16="http://schemas.microsoft.com/office/drawing/2014/main" id="{5E32D2EF-6FC0-41A9-81F0-2CD0D6E00A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8200" y="603419"/>
            <a:ext cx="4114801" cy="5489348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CB5CC355-F6A6-4B5D-BE90-7C2313A81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0850" y="0"/>
            <a:ext cx="2349500" cy="99377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726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6">
            <a:extLst>
              <a:ext uri="{FF2B5EF4-FFF2-40B4-BE49-F238E27FC236}">
                <a16:creationId xmlns:a16="http://schemas.microsoft.com/office/drawing/2014/main" id="{DD48C8EC-56C5-4A2A-BB21-811BC5100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7339" y="3331346"/>
            <a:ext cx="4143899" cy="978408"/>
          </a:xfrm>
        </p:spPr>
        <p:txBody>
          <a:bodyPr/>
          <a:lstStyle/>
          <a:p>
            <a:r>
              <a:rPr lang="en-US" dirty="0"/>
              <a:t>Thank YOU !!!</a:t>
            </a:r>
          </a:p>
        </p:txBody>
      </p:sp>
      <p:pic>
        <p:nvPicPr>
          <p:cNvPr id="17" name="Picture Placeholder 16" descr="A picture containing plant, grass, outdoor, sea, beach">
            <a:extLst>
              <a:ext uri="{FF2B5EF4-FFF2-40B4-BE49-F238E27FC236}">
                <a16:creationId xmlns:a16="http://schemas.microsoft.com/office/drawing/2014/main" id="{C22AFC99-B8B0-4D49-8242-D5D9E488CA0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2051050"/>
          </a:xfrm>
        </p:spPr>
      </p:pic>
      <p:pic>
        <p:nvPicPr>
          <p:cNvPr id="21" name="Picture Placeholder 20" descr="Close up of grass">
            <a:extLst>
              <a:ext uri="{FF2B5EF4-FFF2-40B4-BE49-F238E27FC236}">
                <a16:creationId xmlns:a16="http://schemas.microsoft.com/office/drawing/2014/main" id="{B6A72E84-A1D7-4314-81A0-543131AE3C0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88025"/>
            <a:ext cx="12192000" cy="1069975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BCDDBD-4C85-4716-86C0-5D527FE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Simco</a:t>
            </a:r>
          </a:p>
        </p:txBody>
      </p:sp>
    </p:spTree>
    <p:extLst>
      <p:ext uri="{BB962C8B-B14F-4D97-AF65-F5344CB8AC3E}">
        <p14:creationId xmlns:p14="http://schemas.microsoft.com/office/powerpoint/2010/main" val="1321790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F3F083B8-4B95-4C15-B710-4BC526A23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1580" y="942423"/>
            <a:ext cx="4694420" cy="1124392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38E3964-EE54-4BDC-A0A3-DC7D197FFB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410587" y="2329867"/>
            <a:ext cx="4058872" cy="3156533"/>
          </a:xfrm>
        </p:spPr>
        <p:txBody>
          <a:bodyPr/>
          <a:lstStyle/>
          <a:p>
            <a:r>
              <a:rPr lang="en-US" dirty="0"/>
              <a:t>1. Background </a:t>
            </a:r>
          </a:p>
          <a:p>
            <a:r>
              <a:rPr lang="en-US" dirty="0"/>
              <a:t>2. Project goals​</a:t>
            </a:r>
          </a:p>
          <a:p>
            <a:r>
              <a:rPr lang="en-US" dirty="0"/>
              <a:t>3. Data Analytics Lifecycle​</a:t>
            </a:r>
          </a:p>
          <a:p>
            <a:r>
              <a:rPr lang="en-US" dirty="0"/>
              <a:t>4. Power BI Demo</a:t>
            </a:r>
          </a:p>
          <a:p>
            <a:r>
              <a:rPr lang="en-US" dirty="0"/>
              <a:t>5. Insight &amp; Recommendation</a:t>
            </a:r>
          </a:p>
        </p:txBody>
      </p:sp>
      <p:pic>
        <p:nvPicPr>
          <p:cNvPr id="37" name="Picture Placeholder 36" descr="A picture containing outdoor, tall, plant, grass, beach">
            <a:extLst>
              <a:ext uri="{FF2B5EF4-FFF2-40B4-BE49-F238E27FC236}">
                <a16:creationId xmlns:a16="http://schemas.microsoft.com/office/drawing/2014/main" id="{1573DF6C-A3E4-4821-B550-4A14F71D3AA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3361" y="0"/>
            <a:ext cx="3598052" cy="3258105"/>
          </a:xfrm>
        </p:spPr>
      </p:pic>
      <p:pic>
        <p:nvPicPr>
          <p:cNvPr id="31" name="Picture Placeholder 30" descr="A close-up of an anemone">
            <a:extLst>
              <a:ext uri="{FF2B5EF4-FFF2-40B4-BE49-F238E27FC236}">
                <a16:creationId xmlns:a16="http://schemas.microsoft.com/office/drawing/2014/main" id="{8B396EA2-87A9-49C1-BCCC-F8C1867D92A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3361" y="3599895"/>
            <a:ext cx="3598052" cy="3258105"/>
          </a:xfrm>
        </p:spPr>
      </p:pic>
    </p:spTree>
    <p:extLst>
      <p:ext uri="{BB962C8B-B14F-4D97-AF65-F5344CB8AC3E}">
        <p14:creationId xmlns:p14="http://schemas.microsoft.com/office/powerpoint/2010/main" val="2060042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E8D036FB-049F-42B9-8221-9EAE47689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839529"/>
            <a:ext cx="5524870" cy="527050"/>
          </a:xfrm>
        </p:spPr>
        <p:txBody>
          <a:bodyPr/>
          <a:lstStyle/>
          <a:p>
            <a:r>
              <a:rPr lang="en-US" dirty="0"/>
              <a:t>Project Background</a:t>
            </a:r>
          </a:p>
        </p:txBody>
      </p:sp>
      <p:pic>
        <p:nvPicPr>
          <p:cNvPr id="9" name="Picture Placeholder 8" descr="Beach Branch Coral ">
            <a:extLst>
              <a:ext uri="{FF2B5EF4-FFF2-40B4-BE49-F238E27FC236}">
                <a16:creationId xmlns:a16="http://schemas.microsoft.com/office/drawing/2014/main" id="{22E34CE8-EDAD-4F1F-B483-DB47EDF53E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492125"/>
            <a:ext cx="4114800" cy="53721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558E8B1-0215-4BC8-AF46-4F9A87F2AE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0" y="2653482"/>
            <a:ext cx="4749800" cy="3675879"/>
          </a:xfrm>
        </p:spPr>
        <p:txBody>
          <a:bodyPr/>
          <a:lstStyle/>
          <a:p>
            <a:r>
              <a:rPr lang="en-US" dirty="0"/>
              <a:t>The Simco Company has seen consistent decline in their sales, overdue amount percentage has increased &amp; there is need to improve the customer experience to their clients.</a:t>
            </a:r>
          </a:p>
          <a:p>
            <a:r>
              <a:rPr lang="en-US" dirty="0"/>
              <a:t>SimCo's last 4 years of order-to-cash data is analyzed and dashboard is built to track &amp; monitor team performance, generate insights and recommendations at the end.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B5CC355-F6A6-4B5D-BE90-7C2313A81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0850" y="0"/>
            <a:ext cx="2349500" cy="99377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90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8">
            <a:extLst>
              <a:ext uri="{FF2B5EF4-FFF2-40B4-BE49-F238E27FC236}">
                <a16:creationId xmlns:a16="http://schemas.microsoft.com/office/drawing/2014/main" id="{965E96CD-8993-4183-95D1-AEB6CFDCBA17}"/>
              </a:ext>
            </a:extLst>
          </p:cNvPr>
          <p:cNvSpPr/>
          <p:nvPr/>
        </p:nvSpPr>
        <p:spPr>
          <a:xfrm>
            <a:off x="719981" y="1204230"/>
            <a:ext cx="10468842" cy="1361209"/>
          </a:xfrm>
          <a:prstGeom prst="roundRect">
            <a:avLst/>
          </a:prstGeom>
          <a:solidFill>
            <a:schemeClr val="accent3"/>
          </a:solidFill>
          <a:ln w="25400" cap="flat" cmpd="sng" algn="ctr">
            <a:solidFill>
              <a:schemeClr val="accent3"/>
            </a:solidFill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600" b="1" kern="0" dirty="0">
                <a:solidFill>
                  <a:prstClr val="white"/>
                </a:solidFill>
                <a:cs typeface="Arial" panose="020B0604020202020204" pitchFamily="34" charset="0"/>
              </a:rPr>
              <a:t>The SimCo Company Behind the Dataset</a:t>
            </a:r>
            <a:endParaRPr kumimoji="0" lang="en-IE" sz="1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C9AFC11-9E87-4B5B-9889-0CB0BE1D76E2}"/>
              </a:ext>
            </a:extLst>
          </p:cNvPr>
          <p:cNvGrpSpPr/>
          <p:nvPr/>
        </p:nvGrpSpPr>
        <p:grpSpPr>
          <a:xfrm>
            <a:off x="846316" y="1876124"/>
            <a:ext cx="10216171" cy="1421957"/>
            <a:chOff x="927100" y="2428496"/>
            <a:chExt cx="10216171" cy="1421957"/>
          </a:xfrm>
        </p:grpSpPr>
        <p:sp>
          <p:nvSpPr>
            <p:cNvPr id="10" name="Rounded Rectangle 11">
              <a:extLst>
                <a:ext uri="{FF2B5EF4-FFF2-40B4-BE49-F238E27FC236}">
                  <a16:creationId xmlns:a16="http://schemas.microsoft.com/office/drawing/2014/main" id="{81AD9815-C850-4F08-9A27-289025B50F49}"/>
                </a:ext>
              </a:extLst>
            </p:cNvPr>
            <p:cNvSpPr/>
            <p:nvPr/>
          </p:nvSpPr>
          <p:spPr>
            <a:xfrm>
              <a:off x="9105900" y="2438400"/>
              <a:ext cx="2037371" cy="1404369"/>
            </a:xfrm>
            <a:prstGeom prst="roundRect">
              <a:avLst/>
            </a:prstGeom>
            <a:solidFill>
              <a:sysClr val="window" lastClr="FFFFFF"/>
            </a:solidFill>
            <a:ln w="3175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36000" rIns="36000" rtlCol="0" anchor="t"/>
            <a:lstStyle/>
            <a:p>
              <a:pPr algn="ctr"/>
              <a:r>
                <a:rPr lang="en-IE" sz="1400" dirty="0"/>
                <a:t>Locations</a:t>
              </a:r>
            </a:p>
          </p:txBody>
        </p:sp>
        <p:sp>
          <p:nvSpPr>
            <p:cNvPr id="11" name="Rounded Rectangle 12">
              <a:extLst>
                <a:ext uri="{FF2B5EF4-FFF2-40B4-BE49-F238E27FC236}">
                  <a16:creationId xmlns:a16="http://schemas.microsoft.com/office/drawing/2014/main" id="{8B4D1520-4EBD-4EB7-9A17-B55D541F1129}"/>
                </a:ext>
              </a:extLst>
            </p:cNvPr>
            <p:cNvSpPr/>
            <p:nvPr/>
          </p:nvSpPr>
          <p:spPr>
            <a:xfrm>
              <a:off x="2976393" y="2446084"/>
              <a:ext cx="2037371" cy="1404369"/>
            </a:xfrm>
            <a:prstGeom prst="roundRect">
              <a:avLst/>
            </a:prstGeom>
            <a:solidFill>
              <a:sysClr val="window" lastClr="FFFFFF"/>
            </a:solidFill>
            <a:ln w="3175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36000" rIns="36000" rtlCol="0" anchor="t"/>
            <a:lstStyle/>
            <a:p>
              <a:pPr algn="ctr"/>
              <a:r>
                <a:rPr lang="en-IE" sz="1400" dirty="0"/>
                <a:t>Products</a:t>
              </a:r>
            </a:p>
          </p:txBody>
        </p:sp>
        <p:sp>
          <p:nvSpPr>
            <p:cNvPr id="12" name="Rounded Rectangle 14">
              <a:extLst>
                <a:ext uri="{FF2B5EF4-FFF2-40B4-BE49-F238E27FC236}">
                  <a16:creationId xmlns:a16="http://schemas.microsoft.com/office/drawing/2014/main" id="{660F71F4-B0B0-429C-9056-764F651A4E04}"/>
                </a:ext>
              </a:extLst>
            </p:cNvPr>
            <p:cNvSpPr/>
            <p:nvPr/>
          </p:nvSpPr>
          <p:spPr>
            <a:xfrm>
              <a:off x="5025687" y="2428496"/>
              <a:ext cx="2037371" cy="1404369"/>
            </a:xfrm>
            <a:prstGeom prst="roundRect">
              <a:avLst/>
            </a:prstGeom>
            <a:solidFill>
              <a:sysClr val="window" lastClr="FFFFFF"/>
            </a:solidFill>
            <a:ln w="3175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36000" rIns="36000" rtlCol="0" anchor="t"/>
            <a:lstStyle/>
            <a:p>
              <a:pPr algn="ctr"/>
              <a:r>
                <a:rPr lang="en-IE" sz="1400" dirty="0"/>
                <a:t>Business Units</a:t>
              </a:r>
            </a:p>
          </p:txBody>
        </p:sp>
        <p:sp>
          <p:nvSpPr>
            <p:cNvPr id="13" name="Rounded Rectangle 15">
              <a:extLst>
                <a:ext uri="{FF2B5EF4-FFF2-40B4-BE49-F238E27FC236}">
                  <a16:creationId xmlns:a16="http://schemas.microsoft.com/office/drawing/2014/main" id="{1ED6B228-5675-4F46-A800-4CAFC4837516}"/>
                </a:ext>
              </a:extLst>
            </p:cNvPr>
            <p:cNvSpPr/>
            <p:nvPr/>
          </p:nvSpPr>
          <p:spPr>
            <a:xfrm>
              <a:off x="7067515" y="2437206"/>
              <a:ext cx="2037371" cy="1404369"/>
            </a:xfrm>
            <a:prstGeom prst="roundRect">
              <a:avLst/>
            </a:prstGeom>
            <a:solidFill>
              <a:sysClr val="window" lastClr="FFFFFF"/>
            </a:solidFill>
            <a:ln w="3175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36000" rIns="36000" rtlCol="0" anchor="t"/>
            <a:lstStyle/>
            <a:p>
              <a:pPr algn="ctr"/>
              <a:r>
                <a:rPr lang="en-IE" sz="1400" dirty="0"/>
                <a:t>Customers</a:t>
              </a:r>
            </a:p>
          </p:txBody>
        </p:sp>
        <p:sp>
          <p:nvSpPr>
            <p:cNvPr id="14" name="Rounded Rectangle 16">
              <a:extLst>
                <a:ext uri="{FF2B5EF4-FFF2-40B4-BE49-F238E27FC236}">
                  <a16:creationId xmlns:a16="http://schemas.microsoft.com/office/drawing/2014/main" id="{2BD70580-4EEB-45A3-91BA-C5EB474E5D4A}"/>
                </a:ext>
              </a:extLst>
            </p:cNvPr>
            <p:cNvSpPr/>
            <p:nvPr/>
          </p:nvSpPr>
          <p:spPr>
            <a:xfrm>
              <a:off x="927100" y="2438400"/>
              <a:ext cx="2037371" cy="1404000"/>
            </a:xfrm>
            <a:prstGeom prst="roundRect">
              <a:avLst/>
            </a:prstGeom>
            <a:solidFill>
              <a:sysClr val="window" lastClr="FFFFFF"/>
            </a:solidFill>
            <a:ln w="3175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36000" rIns="36000" rtlCol="0" anchor="t"/>
            <a:lstStyle/>
            <a:p>
              <a:r>
                <a:rPr lang="en-IE" sz="1400" dirty="0"/>
                <a:t>The Company, SimCo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99AF268-18AA-48C6-B882-E1C4A1FDBF78}"/>
              </a:ext>
            </a:extLst>
          </p:cNvPr>
          <p:cNvGrpSpPr/>
          <p:nvPr/>
        </p:nvGrpSpPr>
        <p:grpSpPr>
          <a:xfrm>
            <a:off x="812520" y="3717112"/>
            <a:ext cx="10284801" cy="2051386"/>
            <a:chOff x="883699" y="4010075"/>
            <a:chExt cx="10284801" cy="205138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753D155-EEB7-4F37-888E-0CA56CEAAB70}"/>
                </a:ext>
              </a:extLst>
            </p:cNvPr>
            <p:cNvSpPr txBox="1"/>
            <p:nvPr/>
          </p:nvSpPr>
          <p:spPr>
            <a:xfrm>
              <a:off x="9080500" y="4140200"/>
              <a:ext cx="2088000" cy="189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3038" marR="0" lvl="0" indent="-173038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IE" sz="900" spc="50" dirty="0">
                  <a:solidFill>
                    <a:schemeClr val="accent4"/>
                  </a:solidFill>
                </a:rPr>
                <a:t>The company operates across 33 countries with some countries in the early growth stage and others more mature</a:t>
              </a:r>
            </a:p>
            <a:p>
              <a:pPr marL="173038" marR="0" lvl="0" indent="-173038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IE" sz="900" spc="50" dirty="0">
                  <a:solidFill>
                    <a:schemeClr val="accent4"/>
                  </a:solidFill>
                </a:rPr>
                <a:t>The dataset also contains information on the region in which the companies operate – split into Africa, Americas, Asia, Europe and Oceania</a:t>
              </a:r>
            </a:p>
            <a:p>
              <a:pPr marL="173038" marR="0" lvl="0" indent="-173038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IE" sz="900" spc="50" dirty="0">
                  <a:solidFill>
                    <a:schemeClr val="accent4"/>
                  </a:solidFill>
                </a:rPr>
                <a:t>Each region has an assigned regional lead whose performance would be assessed on that region’s performance.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EEDC3E1-D498-4B53-9993-611C54468480}"/>
                </a:ext>
              </a:extLst>
            </p:cNvPr>
            <p:cNvCxnSpPr>
              <a:cxnSpLocks/>
            </p:cNvCxnSpPr>
            <p:nvPr/>
          </p:nvCxnSpPr>
          <p:spPr>
            <a:xfrm>
              <a:off x="994728" y="4010075"/>
              <a:ext cx="1908000" cy="0"/>
            </a:xfrm>
            <a:prstGeom prst="line">
              <a:avLst/>
            </a:prstGeom>
            <a:noFill/>
            <a:ln w="28575" cap="flat" cmpd="sng" algn="ctr">
              <a:solidFill>
                <a:srgbClr val="94C7DF"/>
              </a:solidFill>
              <a:prstDash val="soli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93B22F-72FB-41FC-B3F6-89E9FCF9602E}"/>
                </a:ext>
              </a:extLst>
            </p:cNvPr>
            <p:cNvCxnSpPr>
              <a:cxnSpLocks/>
            </p:cNvCxnSpPr>
            <p:nvPr/>
          </p:nvCxnSpPr>
          <p:spPr>
            <a:xfrm>
              <a:off x="3039685" y="4010075"/>
              <a:ext cx="1908000" cy="0"/>
            </a:xfrm>
            <a:prstGeom prst="line">
              <a:avLst/>
            </a:prstGeom>
            <a:noFill/>
            <a:ln w="28575" cap="flat" cmpd="sng" algn="ctr">
              <a:solidFill>
                <a:srgbClr val="94C7DF"/>
              </a:solidFill>
              <a:prstDash val="solid"/>
            </a:ln>
            <a:effectLst/>
          </p:spPr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B50E3D4-3DA0-4245-87CC-44A2208C0EB9}"/>
                </a:ext>
              </a:extLst>
            </p:cNvPr>
            <p:cNvCxnSpPr>
              <a:cxnSpLocks/>
            </p:cNvCxnSpPr>
            <p:nvPr/>
          </p:nvCxnSpPr>
          <p:spPr>
            <a:xfrm>
              <a:off x="5090705" y="4010075"/>
              <a:ext cx="1908000" cy="0"/>
            </a:xfrm>
            <a:prstGeom prst="line">
              <a:avLst/>
            </a:prstGeom>
            <a:noFill/>
            <a:ln w="28575" cap="flat" cmpd="sng" algn="ctr">
              <a:solidFill>
                <a:srgbClr val="94C7DF"/>
              </a:solidFill>
              <a:prstDash val="solid"/>
            </a:ln>
            <a:effectLst/>
          </p:spPr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9F75793-7E74-4A27-80BA-A8724A10BB3A}"/>
                </a:ext>
              </a:extLst>
            </p:cNvPr>
            <p:cNvCxnSpPr>
              <a:cxnSpLocks/>
            </p:cNvCxnSpPr>
            <p:nvPr/>
          </p:nvCxnSpPr>
          <p:spPr>
            <a:xfrm>
              <a:off x="7132200" y="4015953"/>
              <a:ext cx="1908000" cy="0"/>
            </a:xfrm>
            <a:prstGeom prst="line">
              <a:avLst/>
            </a:prstGeom>
            <a:noFill/>
            <a:ln w="28575" cap="flat" cmpd="sng" algn="ctr">
              <a:solidFill>
                <a:srgbClr val="94C7DF"/>
              </a:solidFill>
              <a:prstDash val="solid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9A6CF93-D9B7-4B62-AF20-8696232E940A}"/>
                </a:ext>
              </a:extLst>
            </p:cNvPr>
            <p:cNvCxnSpPr>
              <a:cxnSpLocks/>
            </p:cNvCxnSpPr>
            <p:nvPr/>
          </p:nvCxnSpPr>
          <p:spPr>
            <a:xfrm>
              <a:off x="994728" y="6055583"/>
              <a:ext cx="1908000" cy="0"/>
            </a:xfrm>
            <a:prstGeom prst="line">
              <a:avLst/>
            </a:prstGeom>
            <a:noFill/>
            <a:ln w="28575" cap="flat" cmpd="sng" algn="ctr">
              <a:solidFill>
                <a:srgbClr val="94C7DF"/>
              </a:solidFill>
              <a:prstDash val="solid"/>
            </a:ln>
            <a:effectLst/>
          </p:spPr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19C6CA0-9837-4F4C-9FB7-2ED71BBBAD76}"/>
                </a:ext>
              </a:extLst>
            </p:cNvPr>
            <p:cNvCxnSpPr>
              <a:cxnSpLocks/>
            </p:cNvCxnSpPr>
            <p:nvPr/>
          </p:nvCxnSpPr>
          <p:spPr>
            <a:xfrm>
              <a:off x="3039685" y="6055583"/>
              <a:ext cx="1908000" cy="0"/>
            </a:xfrm>
            <a:prstGeom prst="line">
              <a:avLst/>
            </a:prstGeom>
            <a:noFill/>
            <a:ln w="28575" cap="flat" cmpd="sng" algn="ctr">
              <a:solidFill>
                <a:srgbClr val="94C7DF"/>
              </a:solidFill>
              <a:prstDash val="solid"/>
            </a:ln>
            <a:effectLst/>
          </p:spPr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4F63A88-0383-4310-AE1A-3C9B61AD2731}"/>
                </a:ext>
              </a:extLst>
            </p:cNvPr>
            <p:cNvCxnSpPr>
              <a:cxnSpLocks/>
            </p:cNvCxnSpPr>
            <p:nvPr/>
          </p:nvCxnSpPr>
          <p:spPr>
            <a:xfrm>
              <a:off x="5090705" y="6055583"/>
              <a:ext cx="1908000" cy="0"/>
            </a:xfrm>
            <a:prstGeom prst="line">
              <a:avLst/>
            </a:prstGeom>
            <a:noFill/>
            <a:ln w="28575" cap="flat" cmpd="sng" algn="ctr">
              <a:solidFill>
                <a:srgbClr val="94C7DF"/>
              </a:solidFill>
              <a:prstDash val="solid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4C9F79-DF1C-4CD6-92B0-0BAAFC99170D}"/>
                </a:ext>
              </a:extLst>
            </p:cNvPr>
            <p:cNvCxnSpPr>
              <a:cxnSpLocks/>
            </p:cNvCxnSpPr>
            <p:nvPr/>
          </p:nvCxnSpPr>
          <p:spPr>
            <a:xfrm>
              <a:off x="7132200" y="6061461"/>
              <a:ext cx="1908000" cy="0"/>
            </a:xfrm>
            <a:prstGeom prst="line">
              <a:avLst/>
            </a:prstGeom>
            <a:noFill/>
            <a:ln w="28575" cap="flat" cmpd="sng" algn="ctr">
              <a:solidFill>
                <a:srgbClr val="94C7DF"/>
              </a:solidFill>
              <a:prstDash val="solid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E66A410-81FB-40B8-AB09-CAEB439EE918}"/>
                </a:ext>
              </a:extLst>
            </p:cNvPr>
            <p:cNvCxnSpPr>
              <a:cxnSpLocks/>
            </p:cNvCxnSpPr>
            <p:nvPr/>
          </p:nvCxnSpPr>
          <p:spPr>
            <a:xfrm>
              <a:off x="9173694" y="4015953"/>
              <a:ext cx="1908000" cy="0"/>
            </a:xfrm>
            <a:prstGeom prst="line">
              <a:avLst/>
            </a:prstGeom>
            <a:noFill/>
            <a:ln w="28575" cap="flat" cmpd="sng" algn="ctr">
              <a:solidFill>
                <a:srgbClr val="94C7DF"/>
              </a:solidFill>
              <a:prstDash val="solid"/>
            </a:ln>
            <a:effectLst/>
          </p:spPr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5D34298-AA01-4E77-BA35-A04DEDAE9127}"/>
                </a:ext>
              </a:extLst>
            </p:cNvPr>
            <p:cNvCxnSpPr>
              <a:cxnSpLocks/>
            </p:cNvCxnSpPr>
            <p:nvPr/>
          </p:nvCxnSpPr>
          <p:spPr>
            <a:xfrm>
              <a:off x="9173694" y="6061461"/>
              <a:ext cx="1908000" cy="0"/>
            </a:xfrm>
            <a:prstGeom prst="line">
              <a:avLst/>
            </a:prstGeom>
            <a:noFill/>
            <a:ln w="28575" cap="flat" cmpd="sng" algn="ctr">
              <a:solidFill>
                <a:srgbClr val="94C7DF"/>
              </a:solidFill>
              <a:prstDash val="solid"/>
            </a:ln>
            <a:effectLst/>
          </p:spPr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B1ECDD5-C5FC-4F1F-99A1-C562EFC6CF9F}"/>
                </a:ext>
              </a:extLst>
            </p:cNvPr>
            <p:cNvSpPr txBox="1"/>
            <p:nvPr/>
          </p:nvSpPr>
          <p:spPr>
            <a:xfrm>
              <a:off x="2949685" y="4136477"/>
              <a:ext cx="20880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defTabSz="456460">
                <a:buFont typeface="Arial" panose="020B0604020202020204" pitchFamily="34" charset="0"/>
                <a:buChar char="•"/>
                <a:defRPr/>
              </a:pPr>
              <a:r>
                <a:rPr lang="en-IE" sz="900" spc="50" dirty="0">
                  <a:solidFill>
                    <a:schemeClr val="accent4"/>
                  </a:solidFill>
                </a:rPr>
                <a:t>The company offers 8 products. These do not have a set price so you can think of them as contracts for different service offerings where the contract price is unique to each transaction.</a:t>
              </a:r>
            </a:p>
            <a:p>
              <a:pPr marL="171450" indent="-171450" defTabSz="456460">
                <a:buFont typeface="Arial" panose="020B0604020202020204" pitchFamily="34" charset="0"/>
                <a:buChar char="•"/>
                <a:defRPr/>
              </a:pPr>
              <a:r>
                <a:rPr lang="en-IE" sz="900" spc="50" dirty="0">
                  <a:solidFill>
                    <a:schemeClr val="accent4"/>
                  </a:solidFill>
                </a:rPr>
                <a:t>The products are available in all countries, although you should expect differences in the maturity of products in each region.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60F9731-7C7C-472D-B3D0-F2D4FB7A93B8}"/>
                </a:ext>
              </a:extLst>
            </p:cNvPr>
            <p:cNvSpPr txBox="1"/>
            <p:nvPr/>
          </p:nvSpPr>
          <p:spPr>
            <a:xfrm>
              <a:off x="5044200" y="4140200"/>
              <a:ext cx="20880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171450" indent="-171450" defTabSz="456460">
                <a:buFont typeface="Arial" panose="020B0604020202020204" pitchFamily="34" charset="0"/>
                <a:buChar char="•"/>
                <a:defRPr sz="900" spc="50">
                  <a:solidFill>
                    <a:schemeClr val="accent4"/>
                  </a:solidFill>
                </a:defRPr>
              </a:lvl1pPr>
            </a:lstStyle>
            <a:p>
              <a:r>
                <a:rPr lang="en-IE" dirty="0"/>
                <a:t>There are 3 business units. Each product is assigned to one of the two business units</a:t>
              </a:r>
            </a:p>
            <a:p>
              <a:r>
                <a:rPr lang="en-IE" dirty="0"/>
                <a:t>Business units are presented as separate operations in the financial statements and are therefore very important for the C-suite.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26FA6AC-904B-40D2-B38F-8A695658867C}"/>
                </a:ext>
              </a:extLst>
            </p:cNvPr>
            <p:cNvSpPr txBox="1"/>
            <p:nvPr/>
          </p:nvSpPr>
          <p:spPr>
            <a:xfrm>
              <a:off x="7042200" y="4136477"/>
              <a:ext cx="208800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171450" indent="-171450" defTabSz="456460">
                <a:buFont typeface="Arial" panose="020B0604020202020204" pitchFamily="34" charset="0"/>
                <a:buChar char="•"/>
                <a:defRPr sz="900" spc="50">
                  <a:solidFill>
                    <a:schemeClr val="accent4"/>
                  </a:solidFill>
                </a:defRPr>
              </a:lvl1pPr>
            </a:lstStyle>
            <a:p>
              <a:r>
                <a:rPr lang="en-IE" dirty="0"/>
                <a:t>The company has a large customer base with varied levels of customer loyalty.</a:t>
              </a:r>
            </a:p>
            <a:p>
              <a:r>
                <a:rPr lang="en-IE" dirty="0"/>
                <a:t>The average spending patterns and days-to-pay varies by customer.</a:t>
              </a:r>
            </a:p>
            <a:p>
              <a:r>
                <a:rPr lang="en-IE" dirty="0"/>
                <a:t>Additionally, customers have different payment terms depending on the amount they spend with SimCo.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32D9505-D2A7-4D76-AE34-2CB3DF87DF95}"/>
                </a:ext>
              </a:extLst>
            </p:cNvPr>
            <p:cNvSpPr txBox="1"/>
            <p:nvPr/>
          </p:nvSpPr>
          <p:spPr>
            <a:xfrm>
              <a:off x="883699" y="4165245"/>
              <a:ext cx="208800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marR="0" lvl="0" indent="-171450" algn="l" defTabSz="45646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IE" sz="900" spc="50" dirty="0">
                  <a:solidFill>
                    <a:schemeClr val="accent4"/>
                  </a:solidFill>
                </a:rPr>
                <a:t>SimCo is a globally distributed multinational for which we have data for 4 years of operation (Jan ’18 – Dec ’21). </a:t>
              </a:r>
            </a:p>
            <a:p>
              <a:pPr marL="171450" marR="0" lvl="0" indent="-171450" algn="l" defTabSz="45646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IE" sz="900" spc="50" dirty="0">
                  <a:solidFill>
                    <a:schemeClr val="accent4"/>
                  </a:solidFill>
                </a:rPr>
                <a:t>The company is growing globally but there are variances to be found when examining performance through the lens of individual countries/ products etc.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5A10D4E-557D-4233-AD84-015AF269A766}"/>
              </a:ext>
            </a:extLst>
          </p:cNvPr>
          <p:cNvGrpSpPr/>
          <p:nvPr/>
        </p:nvGrpSpPr>
        <p:grpSpPr>
          <a:xfrm>
            <a:off x="1429189" y="2388006"/>
            <a:ext cx="854662" cy="739018"/>
            <a:chOff x="1526415" y="2981129"/>
            <a:chExt cx="854662" cy="739018"/>
          </a:xfrm>
        </p:grpSpPr>
        <p:sp>
          <p:nvSpPr>
            <p:cNvPr id="32" name="Graphic 4">
              <a:extLst>
                <a:ext uri="{FF2B5EF4-FFF2-40B4-BE49-F238E27FC236}">
                  <a16:creationId xmlns:a16="http://schemas.microsoft.com/office/drawing/2014/main" id="{6C445C9C-F2BD-4A0E-A44A-E89FC0C954A4}"/>
                </a:ext>
              </a:extLst>
            </p:cNvPr>
            <p:cNvSpPr/>
            <p:nvPr/>
          </p:nvSpPr>
          <p:spPr>
            <a:xfrm>
              <a:off x="1526415" y="2981129"/>
              <a:ext cx="854662" cy="739018"/>
            </a:xfrm>
            <a:custGeom>
              <a:avLst/>
              <a:gdLst>
                <a:gd name="connsiteX0" fmla="*/ 212146 w 218535"/>
                <a:gd name="connsiteY0" fmla="*/ 29366 h 188965"/>
                <a:gd name="connsiteX1" fmla="*/ 159748 w 218535"/>
                <a:gd name="connsiteY1" fmla="*/ 29366 h 188965"/>
                <a:gd name="connsiteX2" fmla="*/ 159748 w 218535"/>
                <a:gd name="connsiteY2" fmla="*/ 6384 h 188965"/>
                <a:gd name="connsiteX3" fmla="*/ 153358 w 218535"/>
                <a:gd name="connsiteY3" fmla="*/ 0 h 188965"/>
                <a:gd name="connsiteX4" fmla="*/ 65177 w 218535"/>
                <a:gd name="connsiteY4" fmla="*/ 0 h 188965"/>
                <a:gd name="connsiteX5" fmla="*/ 58787 w 218535"/>
                <a:gd name="connsiteY5" fmla="*/ 6384 h 188965"/>
                <a:gd name="connsiteX6" fmla="*/ 58787 w 218535"/>
                <a:gd name="connsiteY6" fmla="*/ 29366 h 188965"/>
                <a:gd name="connsiteX7" fmla="*/ 6390 w 218535"/>
                <a:gd name="connsiteY7" fmla="*/ 29366 h 188965"/>
                <a:gd name="connsiteX8" fmla="*/ 0 w 218535"/>
                <a:gd name="connsiteY8" fmla="*/ 35750 h 188965"/>
                <a:gd name="connsiteX9" fmla="*/ 0 w 218535"/>
                <a:gd name="connsiteY9" fmla="*/ 182582 h 188965"/>
                <a:gd name="connsiteX10" fmla="*/ 6390 w 218535"/>
                <a:gd name="connsiteY10" fmla="*/ 188966 h 188965"/>
                <a:gd name="connsiteX11" fmla="*/ 212146 w 218535"/>
                <a:gd name="connsiteY11" fmla="*/ 188966 h 188965"/>
                <a:gd name="connsiteX12" fmla="*/ 218536 w 218535"/>
                <a:gd name="connsiteY12" fmla="*/ 182582 h 188965"/>
                <a:gd name="connsiteX13" fmla="*/ 218536 w 218535"/>
                <a:gd name="connsiteY13" fmla="*/ 35750 h 188965"/>
                <a:gd name="connsiteX14" fmla="*/ 212146 w 218535"/>
                <a:gd name="connsiteY14" fmla="*/ 29366 h 188965"/>
                <a:gd name="connsiteX15" fmla="*/ 71567 w 218535"/>
                <a:gd name="connsiteY15" fmla="*/ 12768 h 188965"/>
                <a:gd name="connsiteX16" fmla="*/ 146969 w 218535"/>
                <a:gd name="connsiteY16" fmla="*/ 12768 h 188965"/>
                <a:gd name="connsiteX17" fmla="*/ 146969 w 218535"/>
                <a:gd name="connsiteY17" fmla="*/ 176836 h 188965"/>
                <a:gd name="connsiteX18" fmla="*/ 100961 w 218535"/>
                <a:gd name="connsiteY18" fmla="*/ 176836 h 188965"/>
                <a:gd name="connsiteX19" fmla="*/ 100961 w 218535"/>
                <a:gd name="connsiteY19" fmla="*/ 153854 h 188965"/>
                <a:gd name="connsiteX20" fmla="*/ 94571 w 218535"/>
                <a:gd name="connsiteY20" fmla="*/ 147470 h 188965"/>
                <a:gd name="connsiteX21" fmla="*/ 88181 w 218535"/>
                <a:gd name="connsiteY21" fmla="*/ 153854 h 188965"/>
                <a:gd name="connsiteX22" fmla="*/ 88181 w 218535"/>
                <a:gd name="connsiteY22" fmla="*/ 176836 h 188965"/>
                <a:gd name="connsiteX23" fmla="*/ 71567 w 218535"/>
                <a:gd name="connsiteY23" fmla="*/ 176836 h 188965"/>
                <a:gd name="connsiteX24" fmla="*/ 71567 w 218535"/>
                <a:gd name="connsiteY24" fmla="*/ 12768 h 188965"/>
                <a:gd name="connsiteX25" fmla="*/ 12780 w 218535"/>
                <a:gd name="connsiteY25" fmla="*/ 42134 h 188965"/>
                <a:gd name="connsiteX26" fmla="*/ 58787 w 218535"/>
                <a:gd name="connsiteY26" fmla="*/ 42134 h 188965"/>
                <a:gd name="connsiteX27" fmla="*/ 58787 w 218535"/>
                <a:gd name="connsiteY27" fmla="*/ 176198 h 188965"/>
                <a:gd name="connsiteX28" fmla="*/ 42174 w 218535"/>
                <a:gd name="connsiteY28" fmla="*/ 176198 h 188965"/>
                <a:gd name="connsiteX29" fmla="*/ 42174 w 218535"/>
                <a:gd name="connsiteY29" fmla="*/ 153216 h 188965"/>
                <a:gd name="connsiteX30" fmla="*/ 35784 w 218535"/>
                <a:gd name="connsiteY30" fmla="*/ 146832 h 188965"/>
                <a:gd name="connsiteX31" fmla="*/ 29394 w 218535"/>
                <a:gd name="connsiteY31" fmla="*/ 153216 h 188965"/>
                <a:gd name="connsiteX32" fmla="*/ 29394 w 218535"/>
                <a:gd name="connsiteY32" fmla="*/ 176836 h 188965"/>
                <a:gd name="connsiteX33" fmla="*/ 12780 w 218535"/>
                <a:gd name="connsiteY33" fmla="*/ 176836 h 188965"/>
                <a:gd name="connsiteX34" fmla="*/ 12780 w 218535"/>
                <a:gd name="connsiteY34" fmla="*/ 42134 h 188965"/>
                <a:gd name="connsiteX35" fmla="*/ 205756 w 218535"/>
                <a:gd name="connsiteY35" fmla="*/ 176198 h 188965"/>
                <a:gd name="connsiteX36" fmla="*/ 189142 w 218535"/>
                <a:gd name="connsiteY36" fmla="*/ 176198 h 188965"/>
                <a:gd name="connsiteX37" fmla="*/ 189142 w 218535"/>
                <a:gd name="connsiteY37" fmla="*/ 153216 h 188965"/>
                <a:gd name="connsiteX38" fmla="*/ 182752 w 218535"/>
                <a:gd name="connsiteY38" fmla="*/ 146832 h 188965"/>
                <a:gd name="connsiteX39" fmla="*/ 176362 w 218535"/>
                <a:gd name="connsiteY39" fmla="*/ 153216 h 188965"/>
                <a:gd name="connsiteX40" fmla="*/ 176362 w 218535"/>
                <a:gd name="connsiteY40" fmla="*/ 176836 h 188965"/>
                <a:gd name="connsiteX41" fmla="*/ 159748 w 218535"/>
                <a:gd name="connsiteY41" fmla="*/ 176836 h 188965"/>
                <a:gd name="connsiteX42" fmla="*/ 159748 w 218535"/>
                <a:gd name="connsiteY42" fmla="*/ 42773 h 188965"/>
                <a:gd name="connsiteX43" fmla="*/ 205756 w 218535"/>
                <a:gd name="connsiteY43" fmla="*/ 42773 h 188965"/>
                <a:gd name="connsiteX44" fmla="*/ 205756 w 218535"/>
                <a:gd name="connsiteY44" fmla="*/ 176198 h 188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18535" h="188965">
                  <a:moveTo>
                    <a:pt x="212146" y="29366"/>
                  </a:moveTo>
                  <a:lnTo>
                    <a:pt x="159748" y="29366"/>
                  </a:lnTo>
                  <a:lnTo>
                    <a:pt x="159748" y="6384"/>
                  </a:lnTo>
                  <a:cubicBezTo>
                    <a:pt x="159748" y="2554"/>
                    <a:pt x="157192" y="0"/>
                    <a:pt x="153358" y="0"/>
                  </a:cubicBezTo>
                  <a:lnTo>
                    <a:pt x="65177" y="0"/>
                  </a:lnTo>
                  <a:cubicBezTo>
                    <a:pt x="61343" y="0"/>
                    <a:pt x="58787" y="2554"/>
                    <a:pt x="58787" y="6384"/>
                  </a:cubicBezTo>
                  <a:lnTo>
                    <a:pt x="58787" y="29366"/>
                  </a:lnTo>
                  <a:lnTo>
                    <a:pt x="6390" y="29366"/>
                  </a:lnTo>
                  <a:cubicBezTo>
                    <a:pt x="2556" y="29366"/>
                    <a:pt x="0" y="31920"/>
                    <a:pt x="0" y="35750"/>
                  </a:cubicBezTo>
                  <a:lnTo>
                    <a:pt x="0" y="182582"/>
                  </a:lnTo>
                  <a:cubicBezTo>
                    <a:pt x="0" y="186412"/>
                    <a:pt x="2556" y="188966"/>
                    <a:pt x="6390" y="188966"/>
                  </a:cubicBezTo>
                  <a:lnTo>
                    <a:pt x="212146" y="188966"/>
                  </a:lnTo>
                  <a:cubicBezTo>
                    <a:pt x="215980" y="188966"/>
                    <a:pt x="218536" y="186412"/>
                    <a:pt x="218536" y="182582"/>
                  </a:cubicBezTo>
                  <a:lnTo>
                    <a:pt x="218536" y="35750"/>
                  </a:lnTo>
                  <a:cubicBezTo>
                    <a:pt x="218536" y="32558"/>
                    <a:pt x="215980" y="29366"/>
                    <a:pt x="212146" y="29366"/>
                  </a:cubicBezTo>
                  <a:close/>
                  <a:moveTo>
                    <a:pt x="71567" y="12768"/>
                  </a:moveTo>
                  <a:lnTo>
                    <a:pt x="146969" y="12768"/>
                  </a:lnTo>
                  <a:lnTo>
                    <a:pt x="146969" y="176836"/>
                  </a:lnTo>
                  <a:lnTo>
                    <a:pt x="100961" y="176836"/>
                  </a:lnTo>
                  <a:lnTo>
                    <a:pt x="100961" y="153854"/>
                  </a:lnTo>
                  <a:cubicBezTo>
                    <a:pt x="100961" y="150024"/>
                    <a:pt x="98405" y="147470"/>
                    <a:pt x="94571" y="147470"/>
                  </a:cubicBezTo>
                  <a:cubicBezTo>
                    <a:pt x="90737" y="147470"/>
                    <a:pt x="88181" y="150024"/>
                    <a:pt x="88181" y="153854"/>
                  </a:cubicBezTo>
                  <a:lnTo>
                    <a:pt x="88181" y="176836"/>
                  </a:lnTo>
                  <a:lnTo>
                    <a:pt x="71567" y="176836"/>
                  </a:lnTo>
                  <a:lnTo>
                    <a:pt x="71567" y="12768"/>
                  </a:lnTo>
                  <a:close/>
                  <a:moveTo>
                    <a:pt x="12780" y="42134"/>
                  </a:moveTo>
                  <a:lnTo>
                    <a:pt x="58787" y="42134"/>
                  </a:lnTo>
                  <a:lnTo>
                    <a:pt x="58787" y="176198"/>
                  </a:lnTo>
                  <a:lnTo>
                    <a:pt x="42174" y="176198"/>
                  </a:lnTo>
                  <a:lnTo>
                    <a:pt x="42174" y="153216"/>
                  </a:lnTo>
                  <a:cubicBezTo>
                    <a:pt x="42174" y="149385"/>
                    <a:pt x="39618" y="146832"/>
                    <a:pt x="35784" y="146832"/>
                  </a:cubicBezTo>
                  <a:cubicBezTo>
                    <a:pt x="31950" y="146832"/>
                    <a:pt x="29394" y="149385"/>
                    <a:pt x="29394" y="153216"/>
                  </a:cubicBezTo>
                  <a:lnTo>
                    <a:pt x="29394" y="176836"/>
                  </a:lnTo>
                  <a:lnTo>
                    <a:pt x="12780" y="176836"/>
                  </a:lnTo>
                  <a:lnTo>
                    <a:pt x="12780" y="42134"/>
                  </a:lnTo>
                  <a:close/>
                  <a:moveTo>
                    <a:pt x="205756" y="176198"/>
                  </a:moveTo>
                  <a:lnTo>
                    <a:pt x="189142" y="176198"/>
                  </a:lnTo>
                  <a:lnTo>
                    <a:pt x="189142" y="153216"/>
                  </a:lnTo>
                  <a:cubicBezTo>
                    <a:pt x="189142" y="149385"/>
                    <a:pt x="186586" y="146832"/>
                    <a:pt x="182752" y="146832"/>
                  </a:cubicBezTo>
                  <a:cubicBezTo>
                    <a:pt x="178918" y="146832"/>
                    <a:pt x="176362" y="149385"/>
                    <a:pt x="176362" y="153216"/>
                  </a:cubicBezTo>
                  <a:lnTo>
                    <a:pt x="176362" y="176836"/>
                  </a:lnTo>
                  <a:lnTo>
                    <a:pt x="159748" y="176836"/>
                  </a:lnTo>
                  <a:lnTo>
                    <a:pt x="159748" y="42773"/>
                  </a:lnTo>
                  <a:lnTo>
                    <a:pt x="205756" y="42773"/>
                  </a:lnTo>
                  <a:lnTo>
                    <a:pt x="205756" y="176198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Graphic 4">
              <a:extLst>
                <a:ext uri="{FF2B5EF4-FFF2-40B4-BE49-F238E27FC236}">
                  <a16:creationId xmlns:a16="http://schemas.microsoft.com/office/drawing/2014/main" id="{74991178-2952-47EE-BEAC-31744CB8859B}"/>
                </a:ext>
              </a:extLst>
            </p:cNvPr>
            <p:cNvSpPr/>
            <p:nvPr/>
          </p:nvSpPr>
          <p:spPr>
            <a:xfrm>
              <a:off x="1641371" y="3440520"/>
              <a:ext cx="49977" cy="49930"/>
            </a:xfrm>
            <a:custGeom>
              <a:avLst/>
              <a:gdLst>
                <a:gd name="connsiteX0" fmla="*/ 6390 w 12779"/>
                <a:gd name="connsiteY0" fmla="*/ 12768 h 12767"/>
                <a:gd name="connsiteX1" fmla="*/ 10863 w 12779"/>
                <a:gd name="connsiteY1" fmla="*/ 10853 h 12767"/>
                <a:gd name="connsiteX2" fmla="*/ 12141 w 12779"/>
                <a:gd name="connsiteY2" fmla="*/ 8938 h 12767"/>
                <a:gd name="connsiteX3" fmla="*/ 12780 w 12779"/>
                <a:gd name="connsiteY3" fmla="*/ 6384 h 12767"/>
                <a:gd name="connsiteX4" fmla="*/ 12141 w 12779"/>
                <a:gd name="connsiteY4" fmla="*/ 3830 h 12767"/>
                <a:gd name="connsiteX5" fmla="*/ 10863 w 12779"/>
                <a:gd name="connsiteY5" fmla="*/ 1915 h 12767"/>
                <a:gd name="connsiteX6" fmla="*/ 5112 w 12779"/>
                <a:gd name="connsiteY6" fmla="*/ 0 h 12767"/>
                <a:gd name="connsiteX7" fmla="*/ 3834 w 12779"/>
                <a:gd name="connsiteY7" fmla="*/ 638 h 12767"/>
                <a:gd name="connsiteX8" fmla="*/ 1917 w 12779"/>
                <a:gd name="connsiteY8" fmla="*/ 1915 h 12767"/>
                <a:gd name="connsiteX9" fmla="*/ 639 w 12779"/>
                <a:gd name="connsiteY9" fmla="*/ 3830 h 12767"/>
                <a:gd name="connsiteX10" fmla="*/ 0 w 12779"/>
                <a:gd name="connsiteY10" fmla="*/ 6384 h 12767"/>
                <a:gd name="connsiteX11" fmla="*/ 6390 w 12779"/>
                <a:gd name="connsiteY11" fmla="*/ 12768 h 12767"/>
                <a:gd name="connsiteX12" fmla="*/ 6390 w 12779"/>
                <a:gd name="connsiteY12" fmla="*/ 12768 h 1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79" h="12767">
                  <a:moveTo>
                    <a:pt x="6390" y="12768"/>
                  </a:moveTo>
                  <a:cubicBezTo>
                    <a:pt x="8307" y="12768"/>
                    <a:pt x="9585" y="12130"/>
                    <a:pt x="10863" y="10853"/>
                  </a:cubicBezTo>
                  <a:cubicBezTo>
                    <a:pt x="11502" y="10214"/>
                    <a:pt x="12141" y="9576"/>
                    <a:pt x="12141" y="8938"/>
                  </a:cubicBezTo>
                  <a:cubicBezTo>
                    <a:pt x="12141" y="8299"/>
                    <a:pt x="12780" y="7661"/>
                    <a:pt x="12780" y="6384"/>
                  </a:cubicBezTo>
                  <a:cubicBezTo>
                    <a:pt x="12780" y="5746"/>
                    <a:pt x="12780" y="4469"/>
                    <a:pt x="12141" y="3830"/>
                  </a:cubicBezTo>
                  <a:cubicBezTo>
                    <a:pt x="11502" y="3192"/>
                    <a:pt x="11502" y="2554"/>
                    <a:pt x="10863" y="1915"/>
                  </a:cubicBezTo>
                  <a:cubicBezTo>
                    <a:pt x="9585" y="638"/>
                    <a:pt x="7029" y="0"/>
                    <a:pt x="5112" y="0"/>
                  </a:cubicBezTo>
                  <a:lnTo>
                    <a:pt x="3834" y="638"/>
                  </a:lnTo>
                  <a:cubicBezTo>
                    <a:pt x="3195" y="1277"/>
                    <a:pt x="2556" y="1277"/>
                    <a:pt x="1917" y="1915"/>
                  </a:cubicBezTo>
                  <a:cubicBezTo>
                    <a:pt x="1278" y="2554"/>
                    <a:pt x="639" y="3192"/>
                    <a:pt x="639" y="3830"/>
                  </a:cubicBezTo>
                  <a:cubicBezTo>
                    <a:pt x="0" y="4469"/>
                    <a:pt x="0" y="5746"/>
                    <a:pt x="0" y="6384"/>
                  </a:cubicBezTo>
                  <a:cubicBezTo>
                    <a:pt x="0" y="10214"/>
                    <a:pt x="2556" y="12768"/>
                    <a:pt x="6390" y="12768"/>
                  </a:cubicBezTo>
                  <a:lnTo>
                    <a:pt x="6390" y="12768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Graphic 4">
              <a:extLst>
                <a:ext uri="{FF2B5EF4-FFF2-40B4-BE49-F238E27FC236}">
                  <a16:creationId xmlns:a16="http://schemas.microsoft.com/office/drawing/2014/main" id="{7E78E3C1-B9B3-4123-B9FF-C4741F4DD825}"/>
                </a:ext>
              </a:extLst>
            </p:cNvPr>
            <p:cNvSpPr/>
            <p:nvPr/>
          </p:nvSpPr>
          <p:spPr>
            <a:xfrm>
              <a:off x="1641997" y="3325571"/>
              <a:ext cx="48729" cy="50032"/>
            </a:xfrm>
            <a:custGeom>
              <a:avLst/>
              <a:gdLst>
                <a:gd name="connsiteX0" fmla="*/ 1757 w 12460"/>
                <a:gd name="connsiteY0" fmla="*/ 10879 h 12793"/>
                <a:gd name="connsiteX1" fmla="*/ 3674 w 12460"/>
                <a:gd name="connsiteY1" fmla="*/ 12155 h 12793"/>
                <a:gd name="connsiteX2" fmla="*/ 6230 w 12460"/>
                <a:gd name="connsiteY2" fmla="*/ 12794 h 12793"/>
                <a:gd name="connsiteX3" fmla="*/ 8786 w 12460"/>
                <a:gd name="connsiteY3" fmla="*/ 12155 h 12793"/>
                <a:gd name="connsiteX4" fmla="*/ 10703 w 12460"/>
                <a:gd name="connsiteY4" fmla="*/ 10879 h 12793"/>
                <a:gd name="connsiteX5" fmla="*/ 11981 w 12460"/>
                <a:gd name="connsiteY5" fmla="*/ 8963 h 12793"/>
                <a:gd name="connsiteX6" fmla="*/ 11981 w 12460"/>
                <a:gd name="connsiteY6" fmla="*/ 3856 h 12793"/>
                <a:gd name="connsiteX7" fmla="*/ 11342 w 12460"/>
                <a:gd name="connsiteY7" fmla="*/ 2579 h 12793"/>
                <a:gd name="connsiteX8" fmla="*/ 10703 w 12460"/>
                <a:gd name="connsiteY8" fmla="*/ 1941 h 12793"/>
                <a:gd name="connsiteX9" fmla="*/ 3674 w 12460"/>
                <a:gd name="connsiteY9" fmla="*/ 664 h 12793"/>
                <a:gd name="connsiteX10" fmla="*/ 1757 w 12460"/>
                <a:gd name="connsiteY10" fmla="*/ 1941 h 12793"/>
                <a:gd name="connsiteX11" fmla="*/ 1118 w 12460"/>
                <a:gd name="connsiteY11" fmla="*/ 2579 h 12793"/>
                <a:gd name="connsiteX12" fmla="*/ 479 w 12460"/>
                <a:gd name="connsiteY12" fmla="*/ 3856 h 12793"/>
                <a:gd name="connsiteX13" fmla="*/ 479 w 12460"/>
                <a:gd name="connsiteY13" fmla="*/ 8963 h 12793"/>
                <a:gd name="connsiteX14" fmla="*/ 1757 w 12460"/>
                <a:gd name="connsiteY14" fmla="*/ 10879 h 1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60" h="12793">
                  <a:moveTo>
                    <a:pt x="1757" y="10879"/>
                  </a:moveTo>
                  <a:cubicBezTo>
                    <a:pt x="2396" y="11517"/>
                    <a:pt x="3035" y="12155"/>
                    <a:pt x="3674" y="12155"/>
                  </a:cubicBezTo>
                  <a:cubicBezTo>
                    <a:pt x="4313" y="12794"/>
                    <a:pt x="4952" y="12794"/>
                    <a:pt x="6230" y="12794"/>
                  </a:cubicBezTo>
                  <a:cubicBezTo>
                    <a:pt x="6869" y="12794"/>
                    <a:pt x="8147" y="12794"/>
                    <a:pt x="8786" y="12155"/>
                  </a:cubicBezTo>
                  <a:cubicBezTo>
                    <a:pt x="9425" y="12155"/>
                    <a:pt x="10064" y="11517"/>
                    <a:pt x="10703" y="10879"/>
                  </a:cubicBezTo>
                  <a:cubicBezTo>
                    <a:pt x="11342" y="10240"/>
                    <a:pt x="11981" y="9602"/>
                    <a:pt x="11981" y="8963"/>
                  </a:cubicBezTo>
                  <a:cubicBezTo>
                    <a:pt x="12620" y="7687"/>
                    <a:pt x="12620" y="5771"/>
                    <a:pt x="11981" y="3856"/>
                  </a:cubicBezTo>
                  <a:cubicBezTo>
                    <a:pt x="11981" y="3218"/>
                    <a:pt x="11342" y="3218"/>
                    <a:pt x="11342" y="2579"/>
                  </a:cubicBezTo>
                  <a:cubicBezTo>
                    <a:pt x="11342" y="1941"/>
                    <a:pt x="10703" y="1941"/>
                    <a:pt x="10703" y="1941"/>
                  </a:cubicBezTo>
                  <a:cubicBezTo>
                    <a:pt x="8786" y="26"/>
                    <a:pt x="6230" y="-613"/>
                    <a:pt x="3674" y="664"/>
                  </a:cubicBezTo>
                  <a:cubicBezTo>
                    <a:pt x="3035" y="1303"/>
                    <a:pt x="2396" y="1303"/>
                    <a:pt x="1757" y="1941"/>
                  </a:cubicBezTo>
                  <a:lnTo>
                    <a:pt x="1118" y="2579"/>
                  </a:lnTo>
                  <a:cubicBezTo>
                    <a:pt x="1118" y="3218"/>
                    <a:pt x="479" y="3218"/>
                    <a:pt x="479" y="3856"/>
                  </a:cubicBezTo>
                  <a:cubicBezTo>
                    <a:pt x="-160" y="5133"/>
                    <a:pt x="-160" y="7048"/>
                    <a:pt x="479" y="8963"/>
                  </a:cubicBezTo>
                  <a:cubicBezTo>
                    <a:pt x="479" y="9602"/>
                    <a:pt x="1118" y="10240"/>
                    <a:pt x="1757" y="10879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Graphic 4">
              <a:extLst>
                <a:ext uri="{FF2B5EF4-FFF2-40B4-BE49-F238E27FC236}">
                  <a16:creationId xmlns:a16="http://schemas.microsoft.com/office/drawing/2014/main" id="{D0F5FAAB-BC77-4DE4-BB39-0FE9DC220FCB}"/>
                </a:ext>
              </a:extLst>
            </p:cNvPr>
            <p:cNvSpPr/>
            <p:nvPr/>
          </p:nvSpPr>
          <p:spPr>
            <a:xfrm>
              <a:off x="1636373" y="3210826"/>
              <a:ext cx="54975" cy="49930"/>
            </a:xfrm>
            <a:custGeom>
              <a:avLst/>
              <a:gdLst>
                <a:gd name="connsiteX0" fmla="*/ 7668 w 14057"/>
                <a:gd name="connsiteY0" fmla="*/ 12768 h 12767"/>
                <a:gd name="connsiteX1" fmla="*/ 10224 w 14057"/>
                <a:gd name="connsiteY1" fmla="*/ 12130 h 12767"/>
                <a:gd name="connsiteX2" fmla="*/ 12141 w 14057"/>
                <a:gd name="connsiteY2" fmla="*/ 10853 h 12767"/>
                <a:gd name="connsiteX3" fmla="*/ 14058 w 14057"/>
                <a:gd name="connsiteY3" fmla="*/ 6384 h 12767"/>
                <a:gd name="connsiteX4" fmla="*/ 12141 w 14057"/>
                <a:gd name="connsiteY4" fmla="*/ 1915 h 12767"/>
                <a:gd name="connsiteX5" fmla="*/ 10863 w 14057"/>
                <a:gd name="connsiteY5" fmla="*/ 1277 h 12767"/>
                <a:gd name="connsiteX6" fmla="*/ 9585 w 14057"/>
                <a:gd name="connsiteY6" fmla="*/ 638 h 12767"/>
                <a:gd name="connsiteX7" fmla="*/ 8307 w 14057"/>
                <a:gd name="connsiteY7" fmla="*/ 0 h 12767"/>
                <a:gd name="connsiteX8" fmla="*/ 5751 w 14057"/>
                <a:gd name="connsiteY8" fmla="*/ 0 h 12767"/>
                <a:gd name="connsiteX9" fmla="*/ 4473 w 14057"/>
                <a:gd name="connsiteY9" fmla="*/ 638 h 12767"/>
                <a:gd name="connsiteX10" fmla="*/ 3195 w 14057"/>
                <a:gd name="connsiteY10" fmla="*/ 1277 h 12767"/>
                <a:gd name="connsiteX11" fmla="*/ 1917 w 14057"/>
                <a:gd name="connsiteY11" fmla="*/ 1915 h 12767"/>
                <a:gd name="connsiteX12" fmla="*/ 639 w 14057"/>
                <a:gd name="connsiteY12" fmla="*/ 3830 h 12767"/>
                <a:gd name="connsiteX13" fmla="*/ 0 w 14057"/>
                <a:gd name="connsiteY13" fmla="*/ 6384 h 12767"/>
                <a:gd name="connsiteX14" fmla="*/ 1917 w 14057"/>
                <a:gd name="connsiteY14" fmla="*/ 10853 h 12767"/>
                <a:gd name="connsiteX15" fmla="*/ 7668 w 14057"/>
                <a:gd name="connsiteY15" fmla="*/ 12768 h 1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057" h="12767">
                  <a:moveTo>
                    <a:pt x="7668" y="12768"/>
                  </a:moveTo>
                  <a:cubicBezTo>
                    <a:pt x="8307" y="12768"/>
                    <a:pt x="9585" y="12768"/>
                    <a:pt x="10224" y="12130"/>
                  </a:cubicBezTo>
                  <a:cubicBezTo>
                    <a:pt x="10863" y="12130"/>
                    <a:pt x="11502" y="11491"/>
                    <a:pt x="12141" y="10853"/>
                  </a:cubicBezTo>
                  <a:cubicBezTo>
                    <a:pt x="13419" y="9576"/>
                    <a:pt x="14058" y="8299"/>
                    <a:pt x="14058" y="6384"/>
                  </a:cubicBezTo>
                  <a:cubicBezTo>
                    <a:pt x="14058" y="4469"/>
                    <a:pt x="13419" y="3192"/>
                    <a:pt x="12141" y="1915"/>
                  </a:cubicBezTo>
                  <a:lnTo>
                    <a:pt x="10863" y="1277"/>
                  </a:lnTo>
                  <a:lnTo>
                    <a:pt x="9585" y="638"/>
                  </a:lnTo>
                  <a:lnTo>
                    <a:pt x="8307" y="0"/>
                  </a:lnTo>
                  <a:cubicBezTo>
                    <a:pt x="7668" y="0"/>
                    <a:pt x="6390" y="0"/>
                    <a:pt x="5751" y="0"/>
                  </a:cubicBezTo>
                  <a:lnTo>
                    <a:pt x="4473" y="638"/>
                  </a:lnTo>
                  <a:lnTo>
                    <a:pt x="3195" y="1277"/>
                  </a:lnTo>
                  <a:cubicBezTo>
                    <a:pt x="2556" y="1277"/>
                    <a:pt x="2556" y="1915"/>
                    <a:pt x="1917" y="1915"/>
                  </a:cubicBezTo>
                  <a:cubicBezTo>
                    <a:pt x="1278" y="2554"/>
                    <a:pt x="639" y="3192"/>
                    <a:pt x="639" y="3830"/>
                  </a:cubicBezTo>
                  <a:cubicBezTo>
                    <a:pt x="0" y="4469"/>
                    <a:pt x="0" y="5107"/>
                    <a:pt x="0" y="6384"/>
                  </a:cubicBezTo>
                  <a:cubicBezTo>
                    <a:pt x="0" y="8299"/>
                    <a:pt x="639" y="9576"/>
                    <a:pt x="1917" y="10853"/>
                  </a:cubicBezTo>
                  <a:cubicBezTo>
                    <a:pt x="4473" y="12130"/>
                    <a:pt x="5751" y="12768"/>
                    <a:pt x="7668" y="12768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Graphic 4">
              <a:extLst>
                <a:ext uri="{FF2B5EF4-FFF2-40B4-BE49-F238E27FC236}">
                  <a16:creationId xmlns:a16="http://schemas.microsoft.com/office/drawing/2014/main" id="{72A3E605-38A3-4805-8BC3-2A55DC043276}"/>
                </a:ext>
              </a:extLst>
            </p:cNvPr>
            <p:cNvSpPr/>
            <p:nvPr/>
          </p:nvSpPr>
          <p:spPr>
            <a:xfrm>
              <a:off x="2216144" y="3443015"/>
              <a:ext cx="49977" cy="49930"/>
            </a:xfrm>
            <a:custGeom>
              <a:avLst/>
              <a:gdLst>
                <a:gd name="connsiteX0" fmla="*/ 11502 w 12779"/>
                <a:gd name="connsiteY0" fmla="*/ 2554 h 12767"/>
                <a:gd name="connsiteX1" fmla="*/ 10863 w 12779"/>
                <a:gd name="connsiteY1" fmla="*/ 1915 h 12767"/>
                <a:gd name="connsiteX2" fmla="*/ 5112 w 12779"/>
                <a:gd name="connsiteY2" fmla="*/ 0 h 12767"/>
                <a:gd name="connsiteX3" fmla="*/ 3834 w 12779"/>
                <a:gd name="connsiteY3" fmla="*/ 638 h 12767"/>
                <a:gd name="connsiteX4" fmla="*/ 639 w 12779"/>
                <a:gd name="connsiteY4" fmla="*/ 3830 h 12767"/>
                <a:gd name="connsiteX5" fmla="*/ 0 w 12779"/>
                <a:gd name="connsiteY5" fmla="*/ 6384 h 12767"/>
                <a:gd name="connsiteX6" fmla="*/ 639 w 12779"/>
                <a:gd name="connsiteY6" fmla="*/ 8938 h 12767"/>
                <a:gd name="connsiteX7" fmla="*/ 1917 w 12779"/>
                <a:gd name="connsiteY7" fmla="*/ 10853 h 12767"/>
                <a:gd name="connsiteX8" fmla="*/ 6390 w 12779"/>
                <a:gd name="connsiteY8" fmla="*/ 12768 h 12767"/>
                <a:gd name="connsiteX9" fmla="*/ 10863 w 12779"/>
                <a:gd name="connsiteY9" fmla="*/ 10853 h 12767"/>
                <a:gd name="connsiteX10" fmla="*/ 12141 w 12779"/>
                <a:gd name="connsiteY10" fmla="*/ 8938 h 12767"/>
                <a:gd name="connsiteX11" fmla="*/ 12780 w 12779"/>
                <a:gd name="connsiteY11" fmla="*/ 6384 h 12767"/>
                <a:gd name="connsiteX12" fmla="*/ 12141 w 12779"/>
                <a:gd name="connsiteY12" fmla="*/ 3830 h 12767"/>
                <a:gd name="connsiteX13" fmla="*/ 11502 w 12779"/>
                <a:gd name="connsiteY13" fmla="*/ 2554 h 1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79" h="12767">
                  <a:moveTo>
                    <a:pt x="11502" y="2554"/>
                  </a:moveTo>
                  <a:cubicBezTo>
                    <a:pt x="11502" y="1915"/>
                    <a:pt x="10863" y="1915"/>
                    <a:pt x="10863" y="1915"/>
                  </a:cubicBezTo>
                  <a:cubicBezTo>
                    <a:pt x="9585" y="638"/>
                    <a:pt x="7029" y="0"/>
                    <a:pt x="5112" y="0"/>
                  </a:cubicBezTo>
                  <a:lnTo>
                    <a:pt x="3834" y="638"/>
                  </a:lnTo>
                  <a:cubicBezTo>
                    <a:pt x="2556" y="1277"/>
                    <a:pt x="1278" y="2554"/>
                    <a:pt x="639" y="3830"/>
                  </a:cubicBezTo>
                  <a:cubicBezTo>
                    <a:pt x="639" y="4469"/>
                    <a:pt x="0" y="5746"/>
                    <a:pt x="0" y="6384"/>
                  </a:cubicBezTo>
                  <a:cubicBezTo>
                    <a:pt x="0" y="7022"/>
                    <a:pt x="0" y="8299"/>
                    <a:pt x="639" y="8938"/>
                  </a:cubicBezTo>
                  <a:cubicBezTo>
                    <a:pt x="1278" y="9576"/>
                    <a:pt x="1278" y="10214"/>
                    <a:pt x="1917" y="10853"/>
                  </a:cubicBezTo>
                  <a:cubicBezTo>
                    <a:pt x="3195" y="12130"/>
                    <a:pt x="4473" y="12768"/>
                    <a:pt x="6390" y="12768"/>
                  </a:cubicBezTo>
                  <a:cubicBezTo>
                    <a:pt x="8307" y="12768"/>
                    <a:pt x="9585" y="12130"/>
                    <a:pt x="10863" y="10853"/>
                  </a:cubicBezTo>
                  <a:cubicBezTo>
                    <a:pt x="11502" y="10214"/>
                    <a:pt x="12141" y="9576"/>
                    <a:pt x="12141" y="8938"/>
                  </a:cubicBezTo>
                  <a:cubicBezTo>
                    <a:pt x="12780" y="8299"/>
                    <a:pt x="12780" y="7661"/>
                    <a:pt x="12780" y="6384"/>
                  </a:cubicBezTo>
                  <a:cubicBezTo>
                    <a:pt x="12780" y="5746"/>
                    <a:pt x="12780" y="4469"/>
                    <a:pt x="12141" y="3830"/>
                  </a:cubicBezTo>
                  <a:lnTo>
                    <a:pt x="11502" y="2554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Graphic 4">
              <a:extLst>
                <a:ext uri="{FF2B5EF4-FFF2-40B4-BE49-F238E27FC236}">
                  <a16:creationId xmlns:a16="http://schemas.microsoft.com/office/drawing/2014/main" id="{4BDAC699-645E-4CE4-B422-B5C10AF01038}"/>
                </a:ext>
              </a:extLst>
            </p:cNvPr>
            <p:cNvSpPr/>
            <p:nvPr/>
          </p:nvSpPr>
          <p:spPr>
            <a:xfrm>
              <a:off x="2214271" y="3324734"/>
              <a:ext cx="51854" cy="50869"/>
            </a:xfrm>
            <a:custGeom>
              <a:avLst/>
              <a:gdLst>
                <a:gd name="connsiteX0" fmla="*/ 2396 w 13259"/>
                <a:gd name="connsiteY0" fmla="*/ 11092 h 13007"/>
                <a:gd name="connsiteX1" fmla="*/ 4313 w 13259"/>
                <a:gd name="connsiteY1" fmla="*/ 12369 h 13007"/>
                <a:gd name="connsiteX2" fmla="*/ 6869 w 13259"/>
                <a:gd name="connsiteY2" fmla="*/ 13007 h 13007"/>
                <a:gd name="connsiteX3" fmla="*/ 13259 w 13259"/>
                <a:gd name="connsiteY3" fmla="*/ 6623 h 13007"/>
                <a:gd name="connsiteX4" fmla="*/ 12620 w 13259"/>
                <a:gd name="connsiteY4" fmla="*/ 4070 h 13007"/>
                <a:gd name="connsiteX5" fmla="*/ 11342 w 13259"/>
                <a:gd name="connsiteY5" fmla="*/ 2155 h 13007"/>
                <a:gd name="connsiteX6" fmla="*/ 10064 w 13259"/>
                <a:gd name="connsiteY6" fmla="*/ 1516 h 13007"/>
                <a:gd name="connsiteX7" fmla="*/ 8786 w 13259"/>
                <a:gd name="connsiteY7" fmla="*/ 878 h 13007"/>
                <a:gd name="connsiteX8" fmla="*/ 7508 w 13259"/>
                <a:gd name="connsiteY8" fmla="*/ 239 h 13007"/>
                <a:gd name="connsiteX9" fmla="*/ 1757 w 13259"/>
                <a:gd name="connsiteY9" fmla="*/ 2155 h 13007"/>
                <a:gd name="connsiteX10" fmla="*/ 479 w 13259"/>
                <a:gd name="connsiteY10" fmla="*/ 4070 h 13007"/>
                <a:gd name="connsiteX11" fmla="*/ 479 w 13259"/>
                <a:gd name="connsiteY11" fmla="*/ 9177 h 13007"/>
                <a:gd name="connsiteX12" fmla="*/ 2396 w 13259"/>
                <a:gd name="connsiteY12" fmla="*/ 11092 h 13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59" h="13007">
                  <a:moveTo>
                    <a:pt x="2396" y="11092"/>
                  </a:moveTo>
                  <a:cubicBezTo>
                    <a:pt x="3035" y="11731"/>
                    <a:pt x="3674" y="12369"/>
                    <a:pt x="4313" y="12369"/>
                  </a:cubicBezTo>
                  <a:cubicBezTo>
                    <a:pt x="4952" y="13007"/>
                    <a:pt x="6230" y="13007"/>
                    <a:pt x="6869" y="13007"/>
                  </a:cubicBezTo>
                  <a:cubicBezTo>
                    <a:pt x="10703" y="13007"/>
                    <a:pt x="13259" y="9815"/>
                    <a:pt x="13259" y="6623"/>
                  </a:cubicBezTo>
                  <a:cubicBezTo>
                    <a:pt x="13259" y="5985"/>
                    <a:pt x="13259" y="4708"/>
                    <a:pt x="12620" y="4070"/>
                  </a:cubicBezTo>
                  <a:cubicBezTo>
                    <a:pt x="11981" y="3431"/>
                    <a:pt x="11981" y="2793"/>
                    <a:pt x="11342" y="2155"/>
                  </a:cubicBezTo>
                  <a:lnTo>
                    <a:pt x="10064" y="1516"/>
                  </a:lnTo>
                  <a:cubicBezTo>
                    <a:pt x="9425" y="1516"/>
                    <a:pt x="9425" y="878"/>
                    <a:pt x="8786" y="878"/>
                  </a:cubicBezTo>
                  <a:cubicBezTo>
                    <a:pt x="8147" y="878"/>
                    <a:pt x="8147" y="239"/>
                    <a:pt x="7508" y="239"/>
                  </a:cubicBezTo>
                  <a:cubicBezTo>
                    <a:pt x="5591" y="-399"/>
                    <a:pt x="3035" y="239"/>
                    <a:pt x="1757" y="2155"/>
                  </a:cubicBezTo>
                  <a:cubicBezTo>
                    <a:pt x="1118" y="2793"/>
                    <a:pt x="479" y="3431"/>
                    <a:pt x="479" y="4070"/>
                  </a:cubicBezTo>
                  <a:cubicBezTo>
                    <a:pt x="-160" y="5347"/>
                    <a:pt x="-160" y="7262"/>
                    <a:pt x="479" y="9177"/>
                  </a:cubicBezTo>
                  <a:cubicBezTo>
                    <a:pt x="1118" y="9815"/>
                    <a:pt x="1757" y="10454"/>
                    <a:pt x="2396" y="11092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Graphic 4">
              <a:extLst>
                <a:ext uri="{FF2B5EF4-FFF2-40B4-BE49-F238E27FC236}">
                  <a16:creationId xmlns:a16="http://schemas.microsoft.com/office/drawing/2014/main" id="{477F21C6-3F5D-411B-BA6B-61E738A49AC6}"/>
                </a:ext>
              </a:extLst>
            </p:cNvPr>
            <p:cNvSpPr/>
            <p:nvPr/>
          </p:nvSpPr>
          <p:spPr>
            <a:xfrm>
              <a:off x="2216144" y="3211448"/>
              <a:ext cx="49977" cy="49308"/>
            </a:xfrm>
            <a:custGeom>
              <a:avLst/>
              <a:gdLst>
                <a:gd name="connsiteX0" fmla="*/ 1917 w 12779"/>
                <a:gd name="connsiteY0" fmla="*/ 10693 h 12608"/>
                <a:gd name="connsiteX1" fmla="*/ 10863 w 12779"/>
                <a:gd name="connsiteY1" fmla="*/ 10693 h 12608"/>
                <a:gd name="connsiteX2" fmla="*/ 12780 w 12779"/>
                <a:gd name="connsiteY2" fmla="*/ 6224 h 12608"/>
                <a:gd name="connsiteX3" fmla="*/ 12141 w 12779"/>
                <a:gd name="connsiteY3" fmla="*/ 3671 h 12608"/>
                <a:gd name="connsiteX4" fmla="*/ 8946 w 12779"/>
                <a:gd name="connsiteY4" fmla="*/ 479 h 12608"/>
                <a:gd name="connsiteX5" fmla="*/ 3834 w 12779"/>
                <a:gd name="connsiteY5" fmla="*/ 479 h 12608"/>
                <a:gd name="connsiteX6" fmla="*/ 1917 w 12779"/>
                <a:gd name="connsiteY6" fmla="*/ 1756 h 12608"/>
                <a:gd name="connsiteX7" fmla="*/ 639 w 12779"/>
                <a:gd name="connsiteY7" fmla="*/ 3671 h 12608"/>
                <a:gd name="connsiteX8" fmla="*/ 0 w 12779"/>
                <a:gd name="connsiteY8" fmla="*/ 6224 h 12608"/>
                <a:gd name="connsiteX9" fmla="*/ 1917 w 12779"/>
                <a:gd name="connsiteY9" fmla="*/ 10693 h 1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9" h="12608">
                  <a:moveTo>
                    <a:pt x="1917" y="10693"/>
                  </a:moveTo>
                  <a:cubicBezTo>
                    <a:pt x="4473" y="13247"/>
                    <a:pt x="8307" y="13247"/>
                    <a:pt x="10863" y="10693"/>
                  </a:cubicBezTo>
                  <a:cubicBezTo>
                    <a:pt x="12141" y="9416"/>
                    <a:pt x="12780" y="8139"/>
                    <a:pt x="12780" y="6224"/>
                  </a:cubicBezTo>
                  <a:cubicBezTo>
                    <a:pt x="12780" y="5586"/>
                    <a:pt x="12780" y="4309"/>
                    <a:pt x="12141" y="3671"/>
                  </a:cubicBezTo>
                  <a:cubicBezTo>
                    <a:pt x="11502" y="2394"/>
                    <a:pt x="10224" y="1117"/>
                    <a:pt x="8946" y="479"/>
                  </a:cubicBezTo>
                  <a:cubicBezTo>
                    <a:pt x="7668" y="-160"/>
                    <a:pt x="5751" y="-160"/>
                    <a:pt x="3834" y="479"/>
                  </a:cubicBezTo>
                  <a:cubicBezTo>
                    <a:pt x="3195" y="479"/>
                    <a:pt x="2556" y="1117"/>
                    <a:pt x="1917" y="1756"/>
                  </a:cubicBezTo>
                  <a:cubicBezTo>
                    <a:pt x="1278" y="2394"/>
                    <a:pt x="639" y="3032"/>
                    <a:pt x="639" y="3671"/>
                  </a:cubicBezTo>
                  <a:cubicBezTo>
                    <a:pt x="0" y="4309"/>
                    <a:pt x="0" y="4947"/>
                    <a:pt x="0" y="6224"/>
                  </a:cubicBezTo>
                  <a:cubicBezTo>
                    <a:pt x="0" y="8139"/>
                    <a:pt x="639" y="9416"/>
                    <a:pt x="1917" y="10693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Graphic 4">
              <a:extLst>
                <a:ext uri="{FF2B5EF4-FFF2-40B4-BE49-F238E27FC236}">
                  <a16:creationId xmlns:a16="http://schemas.microsoft.com/office/drawing/2014/main" id="{F4919332-0FA6-45FC-8080-ABBC6215C179}"/>
                </a:ext>
              </a:extLst>
            </p:cNvPr>
            <p:cNvSpPr/>
            <p:nvPr/>
          </p:nvSpPr>
          <p:spPr>
            <a:xfrm>
              <a:off x="1871279" y="3439585"/>
              <a:ext cx="49977" cy="50869"/>
            </a:xfrm>
            <a:custGeom>
              <a:avLst/>
              <a:gdLst>
                <a:gd name="connsiteX0" fmla="*/ 1917 w 12779"/>
                <a:gd name="connsiteY0" fmla="*/ 11092 h 13007"/>
                <a:gd name="connsiteX1" fmla="*/ 3834 w 12779"/>
                <a:gd name="connsiteY1" fmla="*/ 12369 h 13007"/>
                <a:gd name="connsiteX2" fmla="*/ 6390 w 12779"/>
                <a:gd name="connsiteY2" fmla="*/ 13007 h 13007"/>
                <a:gd name="connsiteX3" fmla="*/ 8946 w 12779"/>
                <a:gd name="connsiteY3" fmla="*/ 12369 h 13007"/>
                <a:gd name="connsiteX4" fmla="*/ 10863 w 12779"/>
                <a:gd name="connsiteY4" fmla="*/ 11092 h 13007"/>
                <a:gd name="connsiteX5" fmla="*/ 12780 w 12779"/>
                <a:gd name="connsiteY5" fmla="*/ 6623 h 13007"/>
                <a:gd name="connsiteX6" fmla="*/ 12141 w 12779"/>
                <a:gd name="connsiteY6" fmla="*/ 4070 h 13007"/>
                <a:gd name="connsiteX7" fmla="*/ 10863 w 12779"/>
                <a:gd name="connsiteY7" fmla="*/ 2155 h 13007"/>
                <a:gd name="connsiteX8" fmla="*/ 8946 w 12779"/>
                <a:gd name="connsiteY8" fmla="*/ 878 h 13007"/>
                <a:gd name="connsiteX9" fmla="*/ 7668 w 12779"/>
                <a:gd name="connsiteY9" fmla="*/ 239 h 13007"/>
                <a:gd name="connsiteX10" fmla="*/ 1917 w 12779"/>
                <a:gd name="connsiteY10" fmla="*/ 2155 h 13007"/>
                <a:gd name="connsiteX11" fmla="*/ 639 w 12779"/>
                <a:gd name="connsiteY11" fmla="*/ 4070 h 13007"/>
                <a:gd name="connsiteX12" fmla="*/ 0 w 12779"/>
                <a:gd name="connsiteY12" fmla="*/ 6623 h 13007"/>
                <a:gd name="connsiteX13" fmla="*/ 1917 w 12779"/>
                <a:gd name="connsiteY13" fmla="*/ 11092 h 13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79" h="13007">
                  <a:moveTo>
                    <a:pt x="1917" y="11092"/>
                  </a:moveTo>
                  <a:cubicBezTo>
                    <a:pt x="2556" y="11731"/>
                    <a:pt x="3195" y="12369"/>
                    <a:pt x="3834" y="12369"/>
                  </a:cubicBezTo>
                  <a:cubicBezTo>
                    <a:pt x="4473" y="12369"/>
                    <a:pt x="5112" y="13007"/>
                    <a:pt x="6390" y="13007"/>
                  </a:cubicBezTo>
                  <a:cubicBezTo>
                    <a:pt x="7029" y="13007"/>
                    <a:pt x="8307" y="13007"/>
                    <a:pt x="8946" y="12369"/>
                  </a:cubicBezTo>
                  <a:cubicBezTo>
                    <a:pt x="9585" y="11731"/>
                    <a:pt x="10224" y="11731"/>
                    <a:pt x="10863" y="11092"/>
                  </a:cubicBezTo>
                  <a:cubicBezTo>
                    <a:pt x="12141" y="9815"/>
                    <a:pt x="12780" y="8539"/>
                    <a:pt x="12780" y="6623"/>
                  </a:cubicBezTo>
                  <a:cubicBezTo>
                    <a:pt x="12780" y="5985"/>
                    <a:pt x="12780" y="4708"/>
                    <a:pt x="12141" y="4070"/>
                  </a:cubicBezTo>
                  <a:cubicBezTo>
                    <a:pt x="12141" y="3431"/>
                    <a:pt x="11502" y="2793"/>
                    <a:pt x="10863" y="2155"/>
                  </a:cubicBezTo>
                  <a:cubicBezTo>
                    <a:pt x="10224" y="1516"/>
                    <a:pt x="9585" y="878"/>
                    <a:pt x="8946" y="878"/>
                  </a:cubicBezTo>
                  <a:lnTo>
                    <a:pt x="7668" y="239"/>
                  </a:lnTo>
                  <a:cubicBezTo>
                    <a:pt x="5751" y="-399"/>
                    <a:pt x="3195" y="239"/>
                    <a:pt x="1917" y="2155"/>
                  </a:cubicBezTo>
                  <a:cubicBezTo>
                    <a:pt x="1278" y="2793"/>
                    <a:pt x="639" y="3431"/>
                    <a:pt x="639" y="4070"/>
                  </a:cubicBezTo>
                  <a:cubicBezTo>
                    <a:pt x="0" y="4708"/>
                    <a:pt x="0" y="5985"/>
                    <a:pt x="0" y="6623"/>
                  </a:cubicBezTo>
                  <a:cubicBezTo>
                    <a:pt x="0" y="8539"/>
                    <a:pt x="639" y="10454"/>
                    <a:pt x="1917" y="11092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Graphic 4">
              <a:extLst>
                <a:ext uri="{FF2B5EF4-FFF2-40B4-BE49-F238E27FC236}">
                  <a16:creationId xmlns:a16="http://schemas.microsoft.com/office/drawing/2014/main" id="{DA2CFFE2-06DE-4EB5-934B-DA70452B89C4}"/>
                </a:ext>
              </a:extLst>
            </p:cNvPr>
            <p:cNvSpPr/>
            <p:nvPr/>
          </p:nvSpPr>
          <p:spPr>
            <a:xfrm>
              <a:off x="1869406" y="3324734"/>
              <a:ext cx="51854" cy="50869"/>
            </a:xfrm>
            <a:custGeom>
              <a:avLst/>
              <a:gdLst>
                <a:gd name="connsiteX0" fmla="*/ 2396 w 13259"/>
                <a:gd name="connsiteY0" fmla="*/ 11092 h 13007"/>
                <a:gd name="connsiteX1" fmla="*/ 4313 w 13259"/>
                <a:gd name="connsiteY1" fmla="*/ 12369 h 13007"/>
                <a:gd name="connsiteX2" fmla="*/ 6869 w 13259"/>
                <a:gd name="connsiteY2" fmla="*/ 13007 h 13007"/>
                <a:gd name="connsiteX3" fmla="*/ 9425 w 13259"/>
                <a:gd name="connsiteY3" fmla="*/ 12369 h 13007"/>
                <a:gd name="connsiteX4" fmla="*/ 11342 w 13259"/>
                <a:gd name="connsiteY4" fmla="*/ 11092 h 13007"/>
                <a:gd name="connsiteX5" fmla="*/ 13259 w 13259"/>
                <a:gd name="connsiteY5" fmla="*/ 6623 h 13007"/>
                <a:gd name="connsiteX6" fmla="*/ 12620 w 13259"/>
                <a:gd name="connsiteY6" fmla="*/ 4070 h 13007"/>
                <a:gd name="connsiteX7" fmla="*/ 11342 w 13259"/>
                <a:gd name="connsiteY7" fmla="*/ 2155 h 13007"/>
                <a:gd name="connsiteX8" fmla="*/ 10064 w 13259"/>
                <a:gd name="connsiteY8" fmla="*/ 1516 h 13007"/>
                <a:gd name="connsiteX9" fmla="*/ 8786 w 13259"/>
                <a:gd name="connsiteY9" fmla="*/ 878 h 13007"/>
                <a:gd name="connsiteX10" fmla="*/ 7508 w 13259"/>
                <a:gd name="connsiteY10" fmla="*/ 239 h 13007"/>
                <a:gd name="connsiteX11" fmla="*/ 1757 w 13259"/>
                <a:gd name="connsiteY11" fmla="*/ 2155 h 13007"/>
                <a:gd name="connsiteX12" fmla="*/ 479 w 13259"/>
                <a:gd name="connsiteY12" fmla="*/ 4070 h 13007"/>
                <a:gd name="connsiteX13" fmla="*/ 479 w 13259"/>
                <a:gd name="connsiteY13" fmla="*/ 9177 h 13007"/>
                <a:gd name="connsiteX14" fmla="*/ 2396 w 13259"/>
                <a:gd name="connsiteY14" fmla="*/ 11092 h 13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59" h="13007">
                  <a:moveTo>
                    <a:pt x="2396" y="11092"/>
                  </a:moveTo>
                  <a:cubicBezTo>
                    <a:pt x="3035" y="11731"/>
                    <a:pt x="3674" y="12369"/>
                    <a:pt x="4313" y="12369"/>
                  </a:cubicBezTo>
                  <a:cubicBezTo>
                    <a:pt x="4952" y="13007"/>
                    <a:pt x="5591" y="13007"/>
                    <a:pt x="6869" y="13007"/>
                  </a:cubicBezTo>
                  <a:cubicBezTo>
                    <a:pt x="7508" y="13007"/>
                    <a:pt x="8786" y="13007"/>
                    <a:pt x="9425" y="12369"/>
                  </a:cubicBezTo>
                  <a:cubicBezTo>
                    <a:pt x="10064" y="11731"/>
                    <a:pt x="10703" y="11731"/>
                    <a:pt x="11342" y="11092"/>
                  </a:cubicBezTo>
                  <a:cubicBezTo>
                    <a:pt x="12620" y="9815"/>
                    <a:pt x="13259" y="8539"/>
                    <a:pt x="13259" y="6623"/>
                  </a:cubicBezTo>
                  <a:cubicBezTo>
                    <a:pt x="13259" y="5985"/>
                    <a:pt x="13259" y="4708"/>
                    <a:pt x="12620" y="4070"/>
                  </a:cubicBezTo>
                  <a:cubicBezTo>
                    <a:pt x="12620" y="3431"/>
                    <a:pt x="11981" y="2793"/>
                    <a:pt x="11342" y="2155"/>
                  </a:cubicBezTo>
                  <a:lnTo>
                    <a:pt x="10064" y="1516"/>
                  </a:lnTo>
                  <a:lnTo>
                    <a:pt x="8786" y="878"/>
                  </a:lnTo>
                  <a:lnTo>
                    <a:pt x="7508" y="239"/>
                  </a:lnTo>
                  <a:cubicBezTo>
                    <a:pt x="5591" y="-399"/>
                    <a:pt x="3035" y="239"/>
                    <a:pt x="1757" y="2155"/>
                  </a:cubicBezTo>
                  <a:cubicBezTo>
                    <a:pt x="1118" y="2793"/>
                    <a:pt x="479" y="3431"/>
                    <a:pt x="479" y="4070"/>
                  </a:cubicBezTo>
                  <a:cubicBezTo>
                    <a:pt x="-160" y="5347"/>
                    <a:pt x="-160" y="7262"/>
                    <a:pt x="479" y="9177"/>
                  </a:cubicBezTo>
                  <a:cubicBezTo>
                    <a:pt x="1118" y="9815"/>
                    <a:pt x="1757" y="10454"/>
                    <a:pt x="2396" y="11092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Graphic 4">
              <a:extLst>
                <a:ext uri="{FF2B5EF4-FFF2-40B4-BE49-F238E27FC236}">
                  <a16:creationId xmlns:a16="http://schemas.microsoft.com/office/drawing/2014/main" id="{7B6C53BE-EF07-42B1-A3AA-71330C4D3C4C}"/>
                </a:ext>
              </a:extLst>
            </p:cNvPr>
            <p:cNvSpPr/>
            <p:nvPr/>
          </p:nvSpPr>
          <p:spPr>
            <a:xfrm>
              <a:off x="1871279" y="3211448"/>
              <a:ext cx="49977" cy="49308"/>
            </a:xfrm>
            <a:custGeom>
              <a:avLst/>
              <a:gdLst>
                <a:gd name="connsiteX0" fmla="*/ 6390 w 12779"/>
                <a:gd name="connsiteY0" fmla="*/ 12608 h 12608"/>
                <a:gd name="connsiteX1" fmla="*/ 12780 w 12779"/>
                <a:gd name="connsiteY1" fmla="*/ 6224 h 12608"/>
                <a:gd name="connsiteX2" fmla="*/ 10863 w 12779"/>
                <a:gd name="connsiteY2" fmla="*/ 1756 h 12608"/>
                <a:gd name="connsiteX3" fmla="*/ 8946 w 12779"/>
                <a:gd name="connsiteY3" fmla="*/ 479 h 12608"/>
                <a:gd name="connsiteX4" fmla="*/ 3834 w 12779"/>
                <a:gd name="connsiteY4" fmla="*/ 479 h 12608"/>
                <a:gd name="connsiteX5" fmla="*/ 639 w 12779"/>
                <a:gd name="connsiteY5" fmla="*/ 3671 h 12608"/>
                <a:gd name="connsiteX6" fmla="*/ 0 w 12779"/>
                <a:gd name="connsiteY6" fmla="*/ 6224 h 12608"/>
                <a:gd name="connsiteX7" fmla="*/ 1917 w 12779"/>
                <a:gd name="connsiteY7" fmla="*/ 10693 h 12608"/>
                <a:gd name="connsiteX8" fmla="*/ 6390 w 12779"/>
                <a:gd name="connsiteY8" fmla="*/ 12608 h 1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79" h="12608">
                  <a:moveTo>
                    <a:pt x="6390" y="12608"/>
                  </a:moveTo>
                  <a:cubicBezTo>
                    <a:pt x="10224" y="12608"/>
                    <a:pt x="12780" y="10055"/>
                    <a:pt x="12780" y="6224"/>
                  </a:cubicBezTo>
                  <a:cubicBezTo>
                    <a:pt x="12780" y="4309"/>
                    <a:pt x="12141" y="3032"/>
                    <a:pt x="10863" y="1756"/>
                  </a:cubicBezTo>
                  <a:cubicBezTo>
                    <a:pt x="10224" y="1117"/>
                    <a:pt x="9585" y="479"/>
                    <a:pt x="8946" y="479"/>
                  </a:cubicBezTo>
                  <a:cubicBezTo>
                    <a:pt x="7668" y="-160"/>
                    <a:pt x="5751" y="-160"/>
                    <a:pt x="3834" y="479"/>
                  </a:cubicBezTo>
                  <a:cubicBezTo>
                    <a:pt x="2556" y="1117"/>
                    <a:pt x="1278" y="2394"/>
                    <a:pt x="639" y="3671"/>
                  </a:cubicBezTo>
                  <a:cubicBezTo>
                    <a:pt x="0" y="4309"/>
                    <a:pt x="0" y="4947"/>
                    <a:pt x="0" y="6224"/>
                  </a:cubicBezTo>
                  <a:cubicBezTo>
                    <a:pt x="0" y="8139"/>
                    <a:pt x="639" y="9416"/>
                    <a:pt x="1917" y="10693"/>
                  </a:cubicBezTo>
                  <a:cubicBezTo>
                    <a:pt x="3195" y="11970"/>
                    <a:pt x="4473" y="12608"/>
                    <a:pt x="6390" y="12608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Graphic 4">
              <a:extLst>
                <a:ext uri="{FF2B5EF4-FFF2-40B4-BE49-F238E27FC236}">
                  <a16:creationId xmlns:a16="http://schemas.microsoft.com/office/drawing/2014/main" id="{F724D2D1-5865-45EE-9ADB-3978733BB55B}"/>
                </a:ext>
              </a:extLst>
            </p:cNvPr>
            <p:cNvSpPr/>
            <p:nvPr/>
          </p:nvSpPr>
          <p:spPr>
            <a:xfrm>
              <a:off x="1866180" y="3098475"/>
              <a:ext cx="55077" cy="49347"/>
            </a:xfrm>
            <a:custGeom>
              <a:avLst/>
              <a:gdLst>
                <a:gd name="connsiteX0" fmla="*/ 5138 w 14083"/>
                <a:gd name="connsiteY0" fmla="*/ 12130 h 12618"/>
                <a:gd name="connsiteX1" fmla="*/ 13445 w 14083"/>
                <a:gd name="connsiteY1" fmla="*/ 8938 h 12618"/>
                <a:gd name="connsiteX2" fmla="*/ 14084 w 14083"/>
                <a:gd name="connsiteY2" fmla="*/ 6384 h 12618"/>
                <a:gd name="connsiteX3" fmla="*/ 12167 w 14083"/>
                <a:gd name="connsiteY3" fmla="*/ 1915 h 12618"/>
                <a:gd name="connsiteX4" fmla="*/ 10889 w 14083"/>
                <a:gd name="connsiteY4" fmla="*/ 1277 h 12618"/>
                <a:gd name="connsiteX5" fmla="*/ 9611 w 14083"/>
                <a:gd name="connsiteY5" fmla="*/ 638 h 12618"/>
                <a:gd name="connsiteX6" fmla="*/ 8333 w 14083"/>
                <a:gd name="connsiteY6" fmla="*/ 0 h 12618"/>
                <a:gd name="connsiteX7" fmla="*/ 5777 w 14083"/>
                <a:gd name="connsiteY7" fmla="*/ 0 h 12618"/>
                <a:gd name="connsiteX8" fmla="*/ 4499 w 14083"/>
                <a:gd name="connsiteY8" fmla="*/ 638 h 12618"/>
                <a:gd name="connsiteX9" fmla="*/ 3221 w 14083"/>
                <a:gd name="connsiteY9" fmla="*/ 1277 h 12618"/>
                <a:gd name="connsiteX10" fmla="*/ 1943 w 14083"/>
                <a:gd name="connsiteY10" fmla="*/ 1915 h 12618"/>
                <a:gd name="connsiteX11" fmla="*/ 665 w 14083"/>
                <a:gd name="connsiteY11" fmla="*/ 3830 h 12618"/>
                <a:gd name="connsiteX12" fmla="*/ 1943 w 14083"/>
                <a:gd name="connsiteY12" fmla="*/ 10853 h 12618"/>
                <a:gd name="connsiteX13" fmla="*/ 5138 w 14083"/>
                <a:gd name="connsiteY13" fmla="*/ 12130 h 1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083" h="12618">
                  <a:moveTo>
                    <a:pt x="5138" y="12130"/>
                  </a:moveTo>
                  <a:cubicBezTo>
                    <a:pt x="8333" y="13406"/>
                    <a:pt x="12167" y="12130"/>
                    <a:pt x="13445" y="8938"/>
                  </a:cubicBezTo>
                  <a:cubicBezTo>
                    <a:pt x="14084" y="8299"/>
                    <a:pt x="14084" y="7022"/>
                    <a:pt x="14084" y="6384"/>
                  </a:cubicBezTo>
                  <a:cubicBezTo>
                    <a:pt x="14084" y="4469"/>
                    <a:pt x="13445" y="3192"/>
                    <a:pt x="12167" y="1915"/>
                  </a:cubicBezTo>
                  <a:lnTo>
                    <a:pt x="10889" y="1277"/>
                  </a:lnTo>
                  <a:lnTo>
                    <a:pt x="9611" y="638"/>
                  </a:lnTo>
                  <a:lnTo>
                    <a:pt x="8333" y="0"/>
                  </a:lnTo>
                  <a:cubicBezTo>
                    <a:pt x="7694" y="0"/>
                    <a:pt x="6416" y="0"/>
                    <a:pt x="5777" y="0"/>
                  </a:cubicBezTo>
                  <a:cubicBezTo>
                    <a:pt x="5138" y="0"/>
                    <a:pt x="5138" y="0"/>
                    <a:pt x="4499" y="638"/>
                  </a:cubicBezTo>
                  <a:cubicBezTo>
                    <a:pt x="3860" y="638"/>
                    <a:pt x="3860" y="1277"/>
                    <a:pt x="3221" y="1277"/>
                  </a:cubicBezTo>
                  <a:cubicBezTo>
                    <a:pt x="2582" y="1277"/>
                    <a:pt x="2582" y="1915"/>
                    <a:pt x="1943" y="1915"/>
                  </a:cubicBezTo>
                  <a:cubicBezTo>
                    <a:pt x="1304" y="2554"/>
                    <a:pt x="665" y="3192"/>
                    <a:pt x="665" y="3830"/>
                  </a:cubicBezTo>
                  <a:cubicBezTo>
                    <a:pt x="-613" y="6384"/>
                    <a:pt x="26" y="8938"/>
                    <a:pt x="1943" y="10853"/>
                  </a:cubicBezTo>
                  <a:cubicBezTo>
                    <a:pt x="3860" y="10853"/>
                    <a:pt x="4499" y="11491"/>
                    <a:pt x="5138" y="12130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Graphic 4">
              <a:extLst>
                <a:ext uri="{FF2B5EF4-FFF2-40B4-BE49-F238E27FC236}">
                  <a16:creationId xmlns:a16="http://schemas.microsoft.com/office/drawing/2014/main" id="{40924450-C2EE-47F2-84F5-DBA4DA1FA851}"/>
                </a:ext>
              </a:extLst>
            </p:cNvPr>
            <p:cNvSpPr/>
            <p:nvPr/>
          </p:nvSpPr>
          <p:spPr>
            <a:xfrm>
              <a:off x="1986236" y="3439585"/>
              <a:ext cx="49977" cy="50869"/>
            </a:xfrm>
            <a:custGeom>
              <a:avLst/>
              <a:gdLst>
                <a:gd name="connsiteX0" fmla="*/ 1917 w 12779"/>
                <a:gd name="connsiteY0" fmla="*/ 11092 h 13007"/>
                <a:gd name="connsiteX1" fmla="*/ 3834 w 12779"/>
                <a:gd name="connsiteY1" fmla="*/ 12369 h 13007"/>
                <a:gd name="connsiteX2" fmla="*/ 6390 w 12779"/>
                <a:gd name="connsiteY2" fmla="*/ 13007 h 13007"/>
                <a:gd name="connsiteX3" fmla="*/ 8946 w 12779"/>
                <a:gd name="connsiteY3" fmla="*/ 12369 h 13007"/>
                <a:gd name="connsiteX4" fmla="*/ 10863 w 12779"/>
                <a:gd name="connsiteY4" fmla="*/ 11092 h 13007"/>
                <a:gd name="connsiteX5" fmla="*/ 12780 w 12779"/>
                <a:gd name="connsiteY5" fmla="*/ 6623 h 13007"/>
                <a:gd name="connsiteX6" fmla="*/ 12141 w 12779"/>
                <a:gd name="connsiteY6" fmla="*/ 4070 h 13007"/>
                <a:gd name="connsiteX7" fmla="*/ 10863 w 12779"/>
                <a:gd name="connsiteY7" fmla="*/ 2155 h 13007"/>
                <a:gd name="connsiteX8" fmla="*/ 8946 w 12779"/>
                <a:gd name="connsiteY8" fmla="*/ 878 h 13007"/>
                <a:gd name="connsiteX9" fmla="*/ 7668 w 12779"/>
                <a:gd name="connsiteY9" fmla="*/ 239 h 13007"/>
                <a:gd name="connsiteX10" fmla="*/ 1917 w 12779"/>
                <a:gd name="connsiteY10" fmla="*/ 2155 h 13007"/>
                <a:gd name="connsiteX11" fmla="*/ 639 w 12779"/>
                <a:gd name="connsiteY11" fmla="*/ 4070 h 13007"/>
                <a:gd name="connsiteX12" fmla="*/ 0 w 12779"/>
                <a:gd name="connsiteY12" fmla="*/ 6623 h 13007"/>
                <a:gd name="connsiteX13" fmla="*/ 639 w 12779"/>
                <a:gd name="connsiteY13" fmla="*/ 9177 h 13007"/>
                <a:gd name="connsiteX14" fmla="*/ 1917 w 12779"/>
                <a:gd name="connsiteY14" fmla="*/ 11092 h 13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79" h="13007">
                  <a:moveTo>
                    <a:pt x="1917" y="11092"/>
                  </a:moveTo>
                  <a:cubicBezTo>
                    <a:pt x="2556" y="11731"/>
                    <a:pt x="3195" y="12369"/>
                    <a:pt x="3834" y="12369"/>
                  </a:cubicBezTo>
                  <a:cubicBezTo>
                    <a:pt x="4473" y="12369"/>
                    <a:pt x="5751" y="13007"/>
                    <a:pt x="6390" y="13007"/>
                  </a:cubicBezTo>
                  <a:cubicBezTo>
                    <a:pt x="7029" y="13007"/>
                    <a:pt x="8307" y="13007"/>
                    <a:pt x="8946" y="12369"/>
                  </a:cubicBezTo>
                  <a:cubicBezTo>
                    <a:pt x="9585" y="12369"/>
                    <a:pt x="10224" y="11731"/>
                    <a:pt x="10863" y="11092"/>
                  </a:cubicBezTo>
                  <a:cubicBezTo>
                    <a:pt x="12141" y="9815"/>
                    <a:pt x="12780" y="8539"/>
                    <a:pt x="12780" y="6623"/>
                  </a:cubicBezTo>
                  <a:cubicBezTo>
                    <a:pt x="12780" y="5985"/>
                    <a:pt x="12780" y="4708"/>
                    <a:pt x="12141" y="4070"/>
                  </a:cubicBezTo>
                  <a:cubicBezTo>
                    <a:pt x="12141" y="3431"/>
                    <a:pt x="11502" y="2793"/>
                    <a:pt x="10863" y="2155"/>
                  </a:cubicBezTo>
                  <a:cubicBezTo>
                    <a:pt x="10224" y="1516"/>
                    <a:pt x="9585" y="878"/>
                    <a:pt x="8946" y="878"/>
                  </a:cubicBezTo>
                  <a:lnTo>
                    <a:pt x="7668" y="239"/>
                  </a:lnTo>
                  <a:cubicBezTo>
                    <a:pt x="5751" y="-399"/>
                    <a:pt x="3195" y="239"/>
                    <a:pt x="1917" y="2155"/>
                  </a:cubicBezTo>
                  <a:cubicBezTo>
                    <a:pt x="1278" y="2793"/>
                    <a:pt x="639" y="3431"/>
                    <a:pt x="639" y="4070"/>
                  </a:cubicBezTo>
                  <a:cubicBezTo>
                    <a:pt x="639" y="4708"/>
                    <a:pt x="0" y="5985"/>
                    <a:pt x="0" y="6623"/>
                  </a:cubicBezTo>
                  <a:cubicBezTo>
                    <a:pt x="0" y="7262"/>
                    <a:pt x="0" y="8539"/>
                    <a:pt x="639" y="9177"/>
                  </a:cubicBezTo>
                  <a:cubicBezTo>
                    <a:pt x="639" y="9815"/>
                    <a:pt x="1278" y="10454"/>
                    <a:pt x="1917" y="11092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Graphic 4">
              <a:extLst>
                <a:ext uri="{FF2B5EF4-FFF2-40B4-BE49-F238E27FC236}">
                  <a16:creationId xmlns:a16="http://schemas.microsoft.com/office/drawing/2014/main" id="{810C5DEE-7834-4B8E-A37F-D13B652ED7FA}"/>
                </a:ext>
              </a:extLst>
            </p:cNvPr>
            <p:cNvSpPr/>
            <p:nvPr/>
          </p:nvSpPr>
          <p:spPr>
            <a:xfrm>
              <a:off x="1983737" y="3555366"/>
              <a:ext cx="52476" cy="49930"/>
            </a:xfrm>
            <a:custGeom>
              <a:avLst/>
              <a:gdLst>
                <a:gd name="connsiteX0" fmla="*/ 7029 w 13418"/>
                <a:gd name="connsiteY0" fmla="*/ 12768 h 12767"/>
                <a:gd name="connsiteX1" fmla="*/ 11502 w 13418"/>
                <a:gd name="connsiteY1" fmla="*/ 10853 h 12767"/>
                <a:gd name="connsiteX2" fmla="*/ 11502 w 13418"/>
                <a:gd name="connsiteY2" fmla="*/ 1915 h 12767"/>
                <a:gd name="connsiteX3" fmla="*/ 11502 w 13418"/>
                <a:gd name="connsiteY3" fmla="*/ 1915 h 12767"/>
                <a:gd name="connsiteX4" fmla="*/ 10224 w 13418"/>
                <a:gd name="connsiteY4" fmla="*/ 1277 h 12767"/>
                <a:gd name="connsiteX5" fmla="*/ 8946 w 13418"/>
                <a:gd name="connsiteY5" fmla="*/ 638 h 12767"/>
                <a:gd name="connsiteX6" fmla="*/ 7668 w 13418"/>
                <a:gd name="connsiteY6" fmla="*/ 0 h 12767"/>
                <a:gd name="connsiteX7" fmla="*/ 3834 w 13418"/>
                <a:gd name="connsiteY7" fmla="*/ 638 h 12767"/>
                <a:gd name="connsiteX8" fmla="*/ 1917 w 13418"/>
                <a:gd name="connsiteY8" fmla="*/ 1915 h 12767"/>
                <a:gd name="connsiteX9" fmla="*/ 1917 w 13418"/>
                <a:gd name="connsiteY9" fmla="*/ 10853 h 12767"/>
                <a:gd name="connsiteX10" fmla="*/ 1917 w 13418"/>
                <a:gd name="connsiteY10" fmla="*/ 10853 h 12767"/>
                <a:gd name="connsiteX11" fmla="*/ 7029 w 13418"/>
                <a:gd name="connsiteY11" fmla="*/ 12768 h 1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18" h="12767">
                  <a:moveTo>
                    <a:pt x="7029" y="12768"/>
                  </a:moveTo>
                  <a:cubicBezTo>
                    <a:pt x="8946" y="12768"/>
                    <a:pt x="10224" y="12130"/>
                    <a:pt x="11502" y="10853"/>
                  </a:cubicBezTo>
                  <a:cubicBezTo>
                    <a:pt x="14058" y="8299"/>
                    <a:pt x="14058" y="4469"/>
                    <a:pt x="11502" y="1915"/>
                  </a:cubicBezTo>
                  <a:cubicBezTo>
                    <a:pt x="11502" y="1915"/>
                    <a:pt x="11502" y="1915"/>
                    <a:pt x="11502" y="1915"/>
                  </a:cubicBezTo>
                  <a:lnTo>
                    <a:pt x="10224" y="1277"/>
                  </a:lnTo>
                  <a:cubicBezTo>
                    <a:pt x="9585" y="1277"/>
                    <a:pt x="9585" y="638"/>
                    <a:pt x="8946" y="638"/>
                  </a:cubicBezTo>
                  <a:cubicBezTo>
                    <a:pt x="8307" y="638"/>
                    <a:pt x="8307" y="0"/>
                    <a:pt x="7668" y="0"/>
                  </a:cubicBezTo>
                  <a:cubicBezTo>
                    <a:pt x="6390" y="0"/>
                    <a:pt x="5112" y="0"/>
                    <a:pt x="3834" y="638"/>
                  </a:cubicBezTo>
                  <a:cubicBezTo>
                    <a:pt x="3195" y="638"/>
                    <a:pt x="2556" y="1277"/>
                    <a:pt x="1917" y="1915"/>
                  </a:cubicBezTo>
                  <a:cubicBezTo>
                    <a:pt x="-639" y="4469"/>
                    <a:pt x="-639" y="8299"/>
                    <a:pt x="1917" y="10853"/>
                  </a:cubicBezTo>
                  <a:cubicBezTo>
                    <a:pt x="1917" y="10853"/>
                    <a:pt x="1917" y="10853"/>
                    <a:pt x="1917" y="10853"/>
                  </a:cubicBezTo>
                  <a:cubicBezTo>
                    <a:pt x="3834" y="12130"/>
                    <a:pt x="5112" y="12768"/>
                    <a:pt x="7029" y="12768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Graphic 4">
              <a:extLst>
                <a:ext uri="{FF2B5EF4-FFF2-40B4-BE49-F238E27FC236}">
                  <a16:creationId xmlns:a16="http://schemas.microsoft.com/office/drawing/2014/main" id="{4EA7093B-A073-4318-9382-F6B5897AE5D8}"/>
                </a:ext>
              </a:extLst>
            </p:cNvPr>
            <p:cNvSpPr/>
            <p:nvPr/>
          </p:nvSpPr>
          <p:spPr>
            <a:xfrm>
              <a:off x="1986134" y="3325673"/>
              <a:ext cx="50079" cy="49930"/>
            </a:xfrm>
            <a:custGeom>
              <a:avLst/>
              <a:gdLst>
                <a:gd name="connsiteX0" fmla="*/ 6416 w 12805"/>
                <a:gd name="connsiteY0" fmla="*/ 12768 h 12767"/>
                <a:gd name="connsiteX1" fmla="*/ 12806 w 12805"/>
                <a:gd name="connsiteY1" fmla="*/ 6384 h 12767"/>
                <a:gd name="connsiteX2" fmla="*/ 12167 w 12805"/>
                <a:gd name="connsiteY2" fmla="*/ 3830 h 12767"/>
                <a:gd name="connsiteX3" fmla="*/ 10889 w 12805"/>
                <a:gd name="connsiteY3" fmla="*/ 1915 h 12767"/>
                <a:gd name="connsiteX4" fmla="*/ 5138 w 12805"/>
                <a:gd name="connsiteY4" fmla="*/ 0 h 12767"/>
                <a:gd name="connsiteX5" fmla="*/ 3860 w 12805"/>
                <a:gd name="connsiteY5" fmla="*/ 638 h 12767"/>
                <a:gd name="connsiteX6" fmla="*/ 1943 w 12805"/>
                <a:gd name="connsiteY6" fmla="*/ 1915 h 12767"/>
                <a:gd name="connsiteX7" fmla="*/ 665 w 12805"/>
                <a:gd name="connsiteY7" fmla="*/ 3830 h 12767"/>
                <a:gd name="connsiteX8" fmla="*/ 1943 w 12805"/>
                <a:gd name="connsiteY8" fmla="*/ 10853 h 12767"/>
                <a:gd name="connsiteX9" fmla="*/ 6416 w 12805"/>
                <a:gd name="connsiteY9" fmla="*/ 12768 h 1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5" h="12767">
                  <a:moveTo>
                    <a:pt x="6416" y="12768"/>
                  </a:moveTo>
                  <a:cubicBezTo>
                    <a:pt x="10250" y="12768"/>
                    <a:pt x="12806" y="9576"/>
                    <a:pt x="12806" y="6384"/>
                  </a:cubicBezTo>
                  <a:cubicBezTo>
                    <a:pt x="12806" y="5746"/>
                    <a:pt x="12806" y="4469"/>
                    <a:pt x="12167" y="3830"/>
                  </a:cubicBezTo>
                  <a:cubicBezTo>
                    <a:pt x="12167" y="3192"/>
                    <a:pt x="11528" y="2554"/>
                    <a:pt x="10889" y="1915"/>
                  </a:cubicBezTo>
                  <a:cubicBezTo>
                    <a:pt x="9611" y="638"/>
                    <a:pt x="7055" y="0"/>
                    <a:pt x="5138" y="0"/>
                  </a:cubicBezTo>
                  <a:lnTo>
                    <a:pt x="3860" y="638"/>
                  </a:lnTo>
                  <a:cubicBezTo>
                    <a:pt x="3221" y="638"/>
                    <a:pt x="2582" y="1277"/>
                    <a:pt x="1943" y="1915"/>
                  </a:cubicBezTo>
                  <a:cubicBezTo>
                    <a:pt x="1304" y="2554"/>
                    <a:pt x="665" y="3192"/>
                    <a:pt x="665" y="3830"/>
                  </a:cubicBezTo>
                  <a:cubicBezTo>
                    <a:pt x="-613" y="6384"/>
                    <a:pt x="26" y="8938"/>
                    <a:pt x="1943" y="10853"/>
                  </a:cubicBezTo>
                  <a:cubicBezTo>
                    <a:pt x="3221" y="12130"/>
                    <a:pt x="4499" y="12768"/>
                    <a:pt x="6416" y="12768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raphic 4">
              <a:extLst>
                <a:ext uri="{FF2B5EF4-FFF2-40B4-BE49-F238E27FC236}">
                  <a16:creationId xmlns:a16="http://schemas.microsoft.com/office/drawing/2014/main" id="{C57602C8-3B7F-44A9-B53C-21890C67696B}"/>
                </a:ext>
              </a:extLst>
            </p:cNvPr>
            <p:cNvSpPr/>
            <p:nvPr/>
          </p:nvSpPr>
          <p:spPr>
            <a:xfrm>
              <a:off x="1981237" y="3210826"/>
              <a:ext cx="54975" cy="49930"/>
            </a:xfrm>
            <a:custGeom>
              <a:avLst/>
              <a:gdLst>
                <a:gd name="connsiteX0" fmla="*/ 7668 w 14057"/>
                <a:gd name="connsiteY0" fmla="*/ 12768 h 12767"/>
                <a:gd name="connsiteX1" fmla="*/ 10224 w 14057"/>
                <a:gd name="connsiteY1" fmla="*/ 12130 h 12767"/>
                <a:gd name="connsiteX2" fmla="*/ 12141 w 14057"/>
                <a:gd name="connsiteY2" fmla="*/ 10853 h 12767"/>
                <a:gd name="connsiteX3" fmla="*/ 14058 w 14057"/>
                <a:gd name="connsiteY3" fmla="*/ 6384 h 12767"/>
                <a:gd name="connsiteX4" fmla="*/ 13419 w 14057"/>
                <a:gd name="connsiteY4" fmla="*/ 3830 h 12767"/>
                <a:gd name="connsiteX5" fmla="*/ 12141 w 14057"/>
                <a:gd name="connsiteY5" fmla="*/ 1915 h 12767"/>
                <a:gd name="connsiteX6" fmla="*/ 10863 w 14057"/>
                <a:gd name="connsiteY6" fmla="*/ 1277 h 12767"/>
                <a:gd name="connsiteX7" fmla="*/ 9585 w 14057"/>
                <a:gd name="connsiteY7" fmla="*/ 638 h 12767"/>
                <a:gd name="connsiteX8" fmla="*/ 8307 w 14057"/>
                <a:gd name="connsiteY8" fmla="*/ 0 h 12767"/>
                <a:gd name="connsiteX9" fmla="*/ 5751 w 14057"/>
                <a:gd name="connsiteY9" fmla="*/ 0 h 12767"/>
                <a:gd name="connsiteX10" fmla="*/ 4473 w 14057"/>
                <a:gd name="connsiteY10" fmla="*/ 638 h 12767"/>
                <a:gd name="connsiteX11" fmla="*/ 3195 w 14057"/>
                <a:gd name="connsiteY11" fmla="*/ 1277 h 12767"/>
                <a:gd name="connsiteX12" fmla="*/ 1917 w 14057"/>
                <a:gd name="connsiteY12" fmla="*/ 1915 h 12767"/>
                <a:gd name="connsiteX13" fmla="*/ 639 w 14057"/>
                <a:gd name="connsiteY13" fmla="*/ 3830 h 12767"/>
                <a:gd name="connsiteX14" fmla="*/ 0 w 14057"/>
                <a:gd name="connsiteY14" fmla="*/ 6384 h 12767"/>
                <a:gd name="connsiteX15" fmla="*/ 1917 w 14057"/>
                <a:gd name="connsiteY15" fmla="*/ 10853 h 12767"/>
                <a:gd name="connsiteX16" fmla="*/ 7668 w 14057"/>
                <a:gd name="connsiteY16" fmla="*/ 12768 h 1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57" h="12767">
                  <a:moveTo>
                    <a:pt x="7668" y="12768"/>
                  </a:moveTo>
                  <a:cubicBezTo>
                    <a:pt x="8307" y="12768"/>
                    <a:pt x="9585" y="12768"/>
                    <a:pt x="10224" y="12130"/>
                  </a:cubicBezTo>
                  <a:cubicBezTo>
                    <a:pt x="10863" y="12130"/>
                    <a:pt x="11502" y="11491"/>
                    <a:pt x="12141" y="10853"/>
                  </a:cubicBezTo>
                  <a:cubicBezTo>
                    <a:pt x="13419" y="9576"/>
                    <a:pt x="14058" y="8299"/>
                    <a:pt x="14058" y="6384"/>
                  </a:cubicBezTo>
                  <a:cubicBezTo>
                    <a:pt x="14058" y="5746"/>
                    <a:pt x="14058" y="4469"/>
                    <a:pt x="13419" y="3830"/>
                  </a:cubicBezTo>
                  <a:cubicBezTo>
                    <a:pt x="13419" y="3192"/>
                    <a:pt x="12780" y="2554"/>
                    <a:pt x="12141" y="1915"/>
                  </a:cubicBezTo>
                  <a:cubicBezTo>
                    <a:pt x="12141" y="1277"/>
                    <a:pt x="11502" y="1277"/>
                    <a:pt x="10863" y="1277"/>
                  </a:cubicBezTo>
                  <a:lnTo>
                    <a:pt x="9585" y="638"/>
                  </a:lnTo>
                  <a:lnTo>
                    <a:pt x="8307" y="0"/>
                  </a:lnTo>
                  <a:cubicBezTo>
                    <a:pt x="7668" y="0"/>
                    <a:pt x="6390" y="0"/>
                    <a:pt x="5751" y="0"/>
                  </a:cubicBezTo>
                  <a:lnTo>
                    <a:pt x="4473" y="638"/>
                  </a:lnTo>
                  <a:lnTo>
                    <a:pt x="3195" y="1277"/>
                  </a:lnTo>
                  <a:lnTo>
                    <a:pt x="1917" y="1915"/>
                  </a:lnTo>
                  <a:cubicBezTo>
                    <a:pt x="1278" y="2554"/>
                    <a:pt x="639" y="3192"/>
                    <a:pt x="639" y="3830"/>
                  </a:cubicBezTo>
                  <a:cubicBezTo>
                    <a:pt x="639" y="4469"/>
                    <a:pt x="0" y="5107"/>
                    <a:pt x="0" y="6384"/>
                  </a:cubicBezTo>
                  <a:cubicBezTo>
                    <a:pt x="0" y="8299"/>
                    <a:pt x="639" y="9576"/>
                    <a:pt x="1917" y="10853"/>
                  </a:cubicBezTo>
                  <a:cubicBezTo>
                    <a:pt x="4473" y="12130"/>
                    <a:pt x="5751" y="12768"/>
                    <a:pt x="7668" y="12768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Graphic 4">
              <a:extLst>
                <a:ext uri="{FF2B5EF4-FFF2-40B4-BE49-F238E27FC236}">
                  <a16:creationId xmlns:a16="http://schemas.microsoft.com/office/drawing/2014/main" id="{8C12A7C3-291F-4EF2-811C-00FA68DA7BC2}"/>
                </a:ext>
              </a:extLst>
            </p:cNvPr>
            <p:cNvSpPr/>
            <p:nvPr/>
          </p:nvSpPr>
          <p:spPr>
            <a:xfrm>
              <a:off x="1986818" y="3095976"/>
              <a:ext cx="49394" cy="49930"/>
            </a:xfrm>
            <a:custGeom>
              <a:avLst/>
              <a:gdLst>
                <a:gd name="connsiteX0" fmla="*/ 6241 w 12630"/>
                <a:gd name="connsiteY0" fmla="*/ 12768 h 12767"/>
                <a:gd name="connsiteX1" fmla="*/ 10714 w 12630"/>
                <a:gd name="connsiteY1" fmla="*/ 10853 h 12767"/>
                <a:gd name="connsiteX2" fmla="*/ 12631 w 12630"/>
                <a:gd name="connsiteY2" fmla="*/ 6384 h 12767"/>
                <a:gd name="connsiteX3" fmla="*/ 10714 w 12630"/>
                <a:gd name="connsiteY3" fmla="*/ 1915 h 12767"/>
                <a:gd name="connsiteX4" fmla="*/ 1768 w 12630"/>
                <a:gd name="connsiteY4" fmla="*/ 1915 h 12767"/>
                <a:gd name="connsiteX5" fmla="*/ 490 w 12630"/>
                <a:gd name="connsiteY5" fmla="*/ 3830 h 12767"/>
                <a:gd name="connsiteX6" fmla="*/ 3685 w 12630"/>
                <a:gd name="connsiteY6" fmla="*/ 12130 h 12767"/>
                <a:gd name="connsiteX7" fmla="*/ 6241 w 12630"/>
                <a:gd name="connsiteY7" fmla="*/ 12768 h 1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30" h="12767">
                  <a:moveTo>
                    <a:pt x="6241" y="12768"/>
                  </a:moveTo>
                  <a:cubicBezTo>
                    <a:pt x="8158" y="12768"/>
                    <a:pt x="9436" y="12130"/>
                    <a:pt x="10714" y="10853"/>
                  </a:cubicBezTo>
                  <a:cubicBezTo>
                    <a:pt x="11992" y="9576"/>
                    <a:pt x="12631" y="8299"/>
                    <a:pt x="12631" y="6384"/>
                  </a:cubicBezTo>
                  <a:cubicBezTo>
                    <a:pt x="12631" y="4469"/>
                    <a:pt x="11992" y="3192"/>
                    <a:pt x="10714" y="1915"/>
                  </a:cubicBezTo>
                  <a:cubicBezTo>
                    <a:pt x="8158" y="-638"/>
                    <a:pt x="4324" y="-638"/>
                    <a:pt x="1768" y="1915"/>
                  </a:cubicBezTo>
                  <a:cubicBezTo>
                    <a:pt x="1129" y="2554"/>
                    <a:pt x="490" y="3192"/>
                    <a:pt x="490" y="3830"/>
                  </a:cubicBezTo>
                  <a:cubicBezTo>
                    <a:pt x="-788" y="7022"/>
                    <a:pt x="490" y="10853"/>
                    <a:pt x="3685" y="12130"/>
                  </a:cubicBezTo>
                  <a:cubicBezTo>
                    <a:pt x="4324" y="12768"/>
                    <a:pt x="5602" y="12768"/>
                    <a:pt x="6241" y="12768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CF182CF-677B-4EA2-BAC6-9A8F1C8681DD}"/>
              </a:ext>
            </a:extLst>
          </p:cNvPr>
          <p:cNvGrpSpPr/>
          <p:nvPr/>
        </p:nvGrpSpPr>
        <p:grpSpPr>
          <a:xfrm>
            <a:off x="3557682" y="2394833"/>
            <a:ext cx="739245" cy="738016"/>
            <a:chOff x="3626658" y="2980275"/>
            <a:chExt cx="739245" cy="738016"/>
          </a:xfrm>
        </p:grpSpPr>
        <p:sp>
          <p:nvSpPr>
            <p:cNvPr id="49" name="Graphic 4">
              <a:extLst>
                <a:ext uri="{FF2B5EF4-FFF2-40B4-BE49-F238E27FC236}">
                  <a16:creationId xmlns:a16="http://schemas.microsoft.com/office/drawing/2014/main" id="{F8628202-A43D-48A6-9E1D-29E43E186B12}"/>
                </a:ext>
              </a:extLst>
            </p:cNvPr>
            <p:cNvSpPr/>
            <p:nvPr/>
          </p:nvSpPr>
          <p:spPr>
            <a:xfrm>
              <a:off x="3937170" y="2980275"/>
              <a:ext cx="120894" cy="60101"/>
            </a:xfrm>
            <a:custGeom>
              <a:avLst/>
              <a:gdLst>
                <a:gd name="connsiteX0" fmla="*/ 31800 w 35634"/>
                <a:gd name="connsiteY0" fmla="*/ 5586 h 17715"/>
                <a:gd name="connsiteX1" fmla="*/ 20299 w 35634"/>
                <a:gd name="connsiteY1" fmla="*/ 479 h 17715"/>
                <a:gd name="connsiteX2" fmla="*/ 15187 w 35634"/>
                <a:gd name="connsiteY2" fmla="*/ 479 h 17715"/>
                <a:gd name="connsiteX3" fmla="*/ 3685 w 35634"/>
                <a:gd name="connsiteY3" fmla="*/ 5586 h 17715"/>
                <a:gd name="connsiteX4" fmla="*/ 490 w 35634"/>
                <a:gd name="connsiteY4" fmla="*/ 13885 h 17715"/>
                <a:gd name="connsiteX5" fmla="*/ 8797 w 35634"/>
                <a:gd name="connsiteY5" fmla="*/ 17077 h 17715"/>
                <a:gd name="connsiteX6" fmla="*/ 17743 w 35634"/>
                <a:gd name="connsiteY6" fmla="*/ 13247 h 17715"/>
                <a:gd name="connsiteX7" fmla="*/ 26688 w 35634"/>
                <a:gd name="connsiteY7" fmla="*/ 17077 h 17715"/>
                <a:gd name="connsiteX8" fmla="*/ 29244 w 35634"/>
                <a:gd name="connsiteY8" fmla="*/ 17716 h 17715"/>
                <a:gd name="connsiteX9" fmla="*/ 35634 w 35634"/>
                <a:gd name="connsiteY9" fmla="*/ 11332 h 17715"/>
                <a:gd name="connsiteX10" fmla="*/ 31800 w 35634"/>
                <a:gd name="connsiteY10" fmla="*/ 5586 h 17715"/>
                <a:gd name="connsiteX11" fmla="*/ 31800 w 35634"/>
                <a:gd name="connsiteY11" fmla="*/ 5586 h 1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34" h="17715">
                  <a:moveTo>
                    <a:pt x="31800" y="5586"/>
                  </a:moveTo>
                  <a:lnTo>
                    <a:pt x="20299" y="479"/>
                  </a:lnTo>
                  <a:cubicBezTo>
                    <a:pt x="18382" y="-160"/>
                    <a:pt x="16465" y="-160"/>
                    <a:pt x="15187" y="479"/>
                  </a:cubicBezTo>
                  <a:lnTo>
                    <a:pt x="3685" y="5586"/>
                  </a:lnTo>
                  <a:cubicBezTo>
                    <a:pt x="490" y="6863"/>
                    <a:pt x="-788" y="10693"/>
                    <a:pt x="490" y="13885"/>
                  </a:cubicBezTo>
                  <a:cubicBezTo>
                    <a:pt x="1768" y="17077"/>
                    <a:pt x="5602" y="18354"/>
                    <a:pt x="8797" y="17077"/>
                  </a:cubicBezTo>
                  <a:lnTo>
                    <a:pt x="17743" y="13247"/>
                  </a:lnTo>
                  <a:lnTo>
                    <a:pt x="26688" y="17077"/>
                  </a:lnTo>
                  <a:cubicBezTo>
                    <a:pt x="27327" y="17716"/>
                    <a:pt x="28605" y="17716"/>
                    <a:pt x="29244" y="17716"/>
                  </a:cubicBezTo>
                  <a:cubicBezTo>
                    <a:pt x="33078" y="17716"/>
                    <a:pt x="35634" y="15162"/>
                    <a:pt x="35634" y="11332"/>
                  </a:cubicBezTo>
                  <a:cubicBezTo>
                    <a:pt x="35634" y="8778"/>
                    <a:pt x="33717" y="6224"/>
                    <a:pt x="31800" y="5586"/>
                  </a:cubicBezTo>
                  <a:lnTo>
                    <a:pt x="31800" y="5586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4">
              <a:extLst>
                <a:ext uri="{FF2B5EF4-FFF2-40B4-BE49-F238E27FC236}">
                  <a16:creationId xmlns:a16="http://schemas.microsoft.com/office/drawing/2014/main" id="{D497ECFE-D803-4B4C-9D73-D5A5EF8BF760}"/>
                </a:ext>
              </a:extLst>
            </p:cNvPr>
            <p:cNvSpPr/>
            <p:nvPr/>
          </p:nvSpPr>
          <p:spPr>
            <a:xfrm>
              <a:off x="3757234" y="3036858"/>
              <a:ext cx="133090" cy="85824"/>
            </a:xfrm>
            <a:custGeom>
              <a:avLst/>
              <a:gdLst>
                <a:gd name="connsiteX0" fmla="*/ 5602 w 39229"/>
                <a:gd name="connsiteY0" fmla="*/ 25298 h 25297"/>
                <a:gd name="connsiteX1" fmla="*/ 8158 w 39229"/>
                <a:gd name="connsiteY1" fmla="*/ 24659 h 25297"/>
                <a:gd name="connsiteX2" fmla="*/ 34995 w 39229"/>
                <a:gd name="connsiteY2" fmla="*/ 12530 h 25297"/>
                <a:gd name="connsiteX3" fmla="*/ 38829 w 39229"/>
                <a:gd name="connsiteY3" fmla="*/ 4230 h 25297"/>
                <a:gd name="connsiteX4" fmla="*/ 30522 w 39229"/>
                <a:gd name="connsiteY4" fmla="*/ 400 h 25297"/>
                <a:gd name="connsiteX5" fmla="*/ 29884 w 39229"/>
                <a:gd name="connsiteY5" fmla="*/ 1038 h 25297"/>
                <a:gd name="connsiteX6" fmla="*/ 3685 w 39229"/>
                <a:gd name="connsiteY6" fmla="*/ 13168 h 25297"/>
                <a:gd name="connsiteX7" fmla="*/ 490 w 39229"/>
                <a:gd name="connsiteY7" fmla="*/ 21467 h 25297"/>
                <a:gd name="connsiteX8" fmla="*/ 5602 w 39229"/>
                <a:gd name="connsiteY8" fmla="*/ 25298 h 25297"/>
                <a:gd name="connsiteX9" fmla="*/ 5602 w 39229"/>
                <a:gd name="connsiteY9" fmla="*/ 25298 h 25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229" h="25297">
                  <a:moveTo>
                    <a:pt x="5602" y="25298"/>
                  </a:moveTo>
                  <a:cubicBezTo>
                    <a:pt x="6241" y="25298"/>
                    <a:pt x="7519" y="25298"/>
                    <a:pt x="8158" y="24659"/>
                  </a:cubicBezTo>
                  <a:lnTo>
                    <a:pt x="34995" y="12530"/>
                  </a:lnTo>
                  <a:cubicBezTo>
                    <a:pt x="38190" y="11253"/>
                    <a:pt x="40107" y="7422"/>
                    <a:pt x="38829" y="4230"/>
                  </a:cubicBezTo>
                  <a:cubicBezTo>
                    <a:pt x="37551" y="1038"/>
                    <a:pt x="33717" y="-877"/>
                    <a:pt x="30522" y="400"/>
                  </a:cubicBezTo>
                  <a:cubicBezTo>
                    <a:pt x="30522" y="400"/>
                    <a:pt x="29884" y="400"/>
                    <a:pt x="29884" y="1038"/>
                  </a:cubicBezTo>
                  <a:lnTo>
                    <a:pt x="3685" y="13168"/>
                  </a:lnTo>
                  <a:cubicBezTo>
                    <a:pt x="490" y="14445"/>
                    <a:pt x="-788" y="18275"/>
                    <a:pt x="490" y="21467"/>
                  </a:cubicBezTo>
                  <a:cubicBezTo>
                    <a:pt x="1129" y="24021"/>
                    <a:pt x="3046" y="25298"/>
                    <a:pt x="5602" y="25298"/>
                  </a:cubicBezTo>
                  <a:lnTo>
                    <a:pt x="5602" y="25298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4">
              <a:extLst>
                <a:ext uri="{FF2B5EF4-FFF2-40B4-BE49-F238E27FC236}">
                  <a16:creationId xmlns:a16="http://schemas.microsoft.com/office/drawing/2014/main" id="{AAF5DB11-5117-44A4-9058-B2D455F6E7CC}"/>
                </a:ext>
              </a:extLst>
            </p:cNvPr>
            <p:cNvSpPr/>
            <p:nvPr/>
          </p:nvSpPr>
          <p:spPr>
            <a:xfrm>
              <a:off x="3626658" y="3121022"/>
              <a:ext cx="82377" cy="105620"/>
            </a:xfrm>
            <a:custGeom>
              <a:avLst/>
              <a:gdLst>
                <a:gd name="connsiteX0" fmla="*/ 23643 w 24281"/>
                <a:gd name="connsiteY0" fmla="*/ 3681 h 31132"/>
                <a:gd name="connsiteX1" fmla="*/ 15336 w 24281"/>
                <a:gd name="connsiteY1" fmla="*/ 489 h 31132"/>
                <a:gd name="connsiteX2" fmla="*/ 15336 w 24281"/>
                <a:gd name="connsiteY2" fmla="*/ 489 h 31132"/>
                <a:gd name="connsiteX3" fmla="*/ 3834 w 24281"/>
                <a:gd name="connsiteY3" fmla="*/ 5596 h 31132"/>
                <a:gd name="connsiteX4" fmla="*/ 1917 w 24281"/>
                <a:gd name="connsiteY4" fmla="*/ 6873 h 31132"/>
                <a:gd name="connsiteX5" fmla="*/ 1278 w 24281"/>
                <a:gd name="connsiteY5" fmla="*/ 7512 h 31132"/>
                <a:gd name="connsiteX6" fmla="*/ 639 w 24281"/>
                <a:gd name="connsiteY6" fmla="*/ 8788 h 31132"/>
                <a:gd name="connsiteX7" fmla="*/ 639 w 24281"/>
                <a:gd name="connsiteY7" fmla="*/ 9427 h 31132"/>
                <a:gd name="connsiteX8" fmla="*/ 0 w 24281"/>
                <a:gd name="connsiteY8" fmla="*/ 11980 h 31132"/>
                <a:gd name="connsiteX9" fmla="*/ 0 w 24281"/>
                <a:gd name="connsiteY9" fmla="*/ 24748 h 31132"/>
                <a:gd name="connsiteX10" fmla="*/ 6390 w 24281"/>
                <a:gd name="connsiteY10" fmla="*/ 31132 h 31132"/>
                <a:gd name="connsiteX11" fmla="*/ 12780 w 24281"/>
                <a:gd name="connsiteY11" fmla="*/ 24748 h 31132"/>
                <a:gd name="connsiteX12" fmla="*/ 12780 w 24281"/>
                <a:gd name="connsiteY12" fmla="*/ 22195 h 31132"/>
                <a:gd name="connsiteX13" fmla="*/ 15336 w 24281"/>
                <a:gd name="connsiteY13" fmla="*/ 23472 h 31132"/>
                <a:gd name="connsiteX14" fmla="*/ 17892 w 24281"/>
                <a:gd name="connsiteY14" fmla="*/ 24110 h 31132"/>
                <a:gd name="connsiteX15" fmla="*/ 24282 w 24281"/>
                <a:gd name="connsiteY15" fmla="*/ 17726 h 31132"/>
                <a:gd name="connsiteX16" fmla="*/ 21726 w 24281"/>
                <a:gd name="connsiteY16" fmla="*/ 12619 h 31132"/>
                <a:gd name="connsiteX17" fmla="*/ 23643 w 24281"/>
                <a:gd name="connsiteY17" fmla="*/ 3681 h 31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281" h="31132">
                  <a:moveTo>
                    <a:pt x="23643" y="3681"/>
                  </a:moveTo>
                  <a:cubicBezTo>
                    <a:pt x="22365" y="489"/>
                    <a:pt x="18531" y="-788"/>
                    <a:pt x="15336" y="489"/>
                  </a:cubicBezTo>
                  <a:cubicBezTo>
                    <a:pt x="15336" y="489"/>
                    <a:pt x="15336" y="489"/>
                    <a:pt x="15336" y="489"/>
                  </a:cubicBezTo>
                  <a:lnTo>
                    <a:pt x="3834" y="5596"/>
                  </a:lnTo>
                  <a:cubicBezTo>
                    <a:pt x="3195" y="5596"/>
                    <a:pt x="2556" y="6235"/>
                    <a:pt x="1917" y="6873"/>
                  </a:cubicBezTo>
                  <a:lnTo>
                    <a:pt x="1278" y="7512"/>
                  </a:lnTo>
                  <a:cubicBezTo>
                    <a:pt x="639" y="8150"/>
                    <a:pt x="639" y="8150"/>
                    <a:pt x="639" y="8788"/>
                  </a:cubicBezTo>
                  <a:cubicBezTo>
                    <a:pt x="639" y="8788"/>
                    <a:pt x="639" y="9427"/>
                    <a:pt x="639" y="9427"/>
                  </a:cubicBezTo>
                  <a:cubicBezTo>
                    <a:pt x="639" y="10065"/>
                    <a:pt x="0" y="10704"/>
                    <a:pt x="0" y="11980"/>
                  </a:cubicBezTo>
                  <a:lnTo>
                    <a:pt x="0" y="24748"/>
                  </a:lnTo>
                  <a:cubicBezTo>
                    <a:pt x="0" y="28579"/>
                    <a:pt x="2556" y="31132"/>
                    <a:pt x="6390" y="31132"/>
                  </a:cubicBezTo>
                  <a:cubicBezTo>
                    <a:pt x="10224" y="31132"/>
                    <a:pt x="12780" y="28579"/>
                    <a:pt x="12780" y="24748"/>
                  </a:cubicBezTo>
                  <a:lnTo>
                    <a:pt x="12780" y="22195"/>
                  </a:lnTo>
                  <a:lnTo>
                    <a:pt x="15336" y="23472"/>
                  </a:lnTo>
                  <a:cubicBezTo>
                    <a:pt x="15975" y="24110"/>
                    <a:pt x="17253" y="24110"/>
                    <a:pt x="17892" y="24110"/>
                  </a:cubicBezTo>
                  <a:cubicBezTo>
                    <a:pt x="21726" y="24110"/>
                    <a:pt x="24282" y="20918"/>
                    <a:pt x="24282" y="17726"/>
                  </a:cubicBezTo>
                  <a:cubicBezTo>
                    <a:pt x="24282" y="15811"/>
                    <a:pt x="23004" y="13896"/>
                    <a:pt x="21726" y="12619"/>
                  </a:cubicBezTo>
                  <a:cubicBezTo>
                    <a:pt x="24282" y="10065"/>
                    <a:pt x="24921" y="6235"/>
                    <a:pt x="23643" y="3681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Graphic 4">
              <a:extLst>
                <a:ext uri="{FF2B5EF4-FFF2-40B4-BE49-F238E27FC236}">
                  <a16:creationId xmlns:a16="http://schemas.microsoft.com/office/drawing/2014/main" id="{2E582A83-C241-45E8-A28D-53C583732A48}"/>
                </a:ext>
              </a:extLst>
            </p:cNvPr>
            <p:cNvSpPr/>
            <p:nvPr/>
          </p:nvSpPr>
          <p:spPr>
            <a:xfrm>
              <a:off x="3755066" y="3198992"/>
              <a:ext cx="132286" cy="83961"/>
            </a:xfrm>
            <a:custGeom>
              <a:avLst/>
              <a:gdLst>
                <a:gd name="connsiteX0" fmla="*/ 35634 w 38992"/>
                <a:gd name="connsiteY0" fmla="*/ 12619 h 24748"/>
                <a:gd name="connsiteX1" fmla="*/ 8797 w 38992"/>
                <a:gd name="connsiteY1" fmla="*/ 489 h 24748"/>
                <a:gd name="connsiteX2" fmla="*/ 490 w 38992"/>
                <a:gd name="connsiteY2" fmla="*/ 3681 h 24748"/>
                <a:gd name="connsiteX3" fmla="*/ 3685 w 38992"/>
                <a:gd name="connsiteY3" fmla="*/ 11980 h 24748"/>
                <a:gd name="connsiteX4" fmla="*/ 29884 w 38992"/>
                <a:gd name="connsiteY4" fmla="*/ 24110 h 24748"/>
                <a:gd name="connsiteX5" fmla="*/ 32439 w 38992"/>
                <a:gd name="connsiteY5" fmla="*/ 24748 h 24748"/>
                <a:gd name="connsiteX6" fmla="*/ 38829 w 38992"/>
                <a:gd name="connsiteY6" fmla="*/ 18364 h 24748"/>
                <a:gd name="connsiteX7" fmla="*/ 35634 w 38992"/>
                <a:gd name="connsiteY7" fmla="*/ 12619 h 24748"/>
                <a:gd name="connsiteX8" fmla="*/ 35634 w 38992"/>
                <a:gd name="connsiteY8" fmla="*/ 12619 h 24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92" h="24748">
                  <a:moveTo>
                    <a:pt x="35634" y="12619"/>
                  </a:moveTo>
                  <a:lnTo>
                    <a:pt x="8797" y="489"/>
                  </a:lnTo>
                  <a:cubicBezTo>
                    <a:pt x="5602" y="-788"/>
                    <a:pt x="1768" y="489"/>
                    <a:pt x="490" y="3681"/>
                  </a:cubicBezTo>
                  <a:cubicBezTo>
                    <a:pt x="-788" y="6873"/>
                    <a:pt x="490" y="10704"/>
                    <a:pt x="3685" y="11980"/>
                  </a:cubicBezTo>
                  <a:lnTo>
                    <a:pt x="29884" y="24110"/>
                  </a:lnTo>
                  <a:cubicBezTo>
                    <a:pt x="30523" y="24748"/>
                    <a:pt x="31800" y="24748"/>
                    <a:pt x="32439" y="24748"/>
                  </a:cubicBezTo>
                  <a:cubicBezTo>
                    <a:pt x="36273" y="24748"/>
                    <a:pt x="38829" y="22195"/>
                    <a:pt x="38829" y="18364"/>
                  </a:cubicBezTo>
                  <a:cubicBezTo>
                    <a:pt x="39468" y="15811"/>
                    <a:pt x="38190" y="13896"/>
                    <a:pt x="35634" y="12619"/>
                  </a:cubicBezTo>
                  <a:lnTo>
                    <a:pt x="35634" y="12619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Graphic 4">
              <a:extLst>
                <a:ext uri="{FF2B5EF4-FFF2-40B4-BE49-F238E27FC236}">
                  <a16:creationId xmlns:a16="http://schemas.microsoft.com/office/drawing/2014/main" id="{0EEEFB6E-7F31-421B-AAD6-BD1592AC0F0B}"/>
                </a:ext>
              </a:extLst>
            </p:cNvPr>
            <p:cNvSpPr/>
            <p:nvPr/>
          </p:nvSpPr>
          <p:spPr>
            <a:xfrm>
              <a:off x="3931440" y="3279903"/>
              <a:ext cx="121783" cy="109179"/>
            </a:xfrm>
            <a:custGeom>
              <a:avLst/>
              <a:gdLst>
                <a:gd name="connsiteX0" fmla="*/ 27738 w 35896"/>
                <a:gd name="connsiteY0" fmla="*/ 900 h 32181"/>
                <a:gd name="connsiteX1" fmla="*/ 18792 w 35896"/>
                <a:gd name="connsiteY1" fmla="*/ 4730 h 32181"/>
                <a:gd name="connsiteX2" fmla="*/ 9847 w 35896"/>
                <a:gd name="connsiteY2" fmla="*/ 900 h 32181"/>
                <a:gd name="connsiteX3" fmla="*/ 901 w 35896"/>
                <a:gd name="connsiteY3" fmla="*/ 3453 h 32181"/>
                <a:gd name="connsiteX4" fmla="*/ 3457 w 35896"/>
                <a:gd name="connsiteY4" fmla="*/ 12391 h 32181"/>
                <a:gd name="connsiteX5" fmla="*/ 4096 w 35896"/>
                <a:gd name="connsiteY5" fmla="*/ 13029 h 32181"/>
                <a:gd name="connsiteX6" fmla="*/ 11764 w 35896"/>
                <a:gd name="connsiteY6" fmla="*/ 16860 h 32181"/>
                <a:gd name="connsiteX7" fmla="*/ 11764 w 35896"/>
                <a:gd name="connsiteY7" fmla="*/ 25797 h 32181"/>
                <a:gd name="connsiteX8" fmla="*/ 18153 w 35896"/>
                <a:gd name="connsiteY8" fmla="*/ 32181 h 32181"/>
                <a:gd name="connsiteX9" fmla="*/ 24543 w 35896"/>
                <a:gd name="connsiteY9" fmla="*/ 25797 h 32181"/>
                <a:gd name="connsiteX10" fmla="*/ 24543 w 35896"/>
                <a:gd name="connsiteY10" fmla="*/ 16860 h 32181"/>
                <a:gd name="connsiteX11" fmla="*/ 32211 w 35896"/>
                <a:gd name="connsiteY11" fmla="*/ 13029 h 32181"/>
                <a:gd name="connsiteX12" fmla="*/ 35406 w 35896"/>
                <a:gd name="connsiteY12" fmla="*/ 4730 h 32181"/>
                <a:gd name="connsiteX13" fmla="*/ 35406 w 35896"/>
                <a:gd name="connsiteY13" fmla="*/ 4730 h 32181"/>
                <a:gd name="connsiteX14" fmla="*/ 27738 w 35896"/>
                <a:gd name="connsiteY14" fmla="*/ 900 h 32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896" h="32181">
                  <a:moveTo>
                    <a:pt x="27738" y="900"/>
                  </a:moveTo>
                  <a:lnTo>
                    <a:pt x="18792" y="4730"/>
                  </a:lnTo>
                  <a:lnTo>
                    <a:pt x="9847" y="900"/>
                  </a:lnTo>
                  <a:cubicBezTo>
                    <a:pt x="6652" y="-1015"/>
                    <a:pt x="2818" y="261"/>
                    <a:pt x="901" y="3453"/>
                  </a:cubicBezTo>
                  <a:cubicBezTo>
                    <a:pt x="-1016" y="6645"/>
                    <a:pt x="262" y="10476"/>
                    <a:pt x="3457" y="12391"/>
                  </a:cubicBezTo>
                  <a:cubicBezTo>
                    <a:pt x="3457" y="12391"/>
                    <a:pt x="4096" y="12391"/>
                    <a:pt x="4096" y="13029"/>
                  </a:cubicBezTo>
                  <a:lnTo>
                    <a:pt x="11764" y="16860"/>
                  </a:lnTo>
                  <a:lnTo>
                    <a:pt x="11764" y="25797"/>
                  </a:lnTo>
                  <a:cubicBezTo>
                    <a:pt x="11764" y="29628"/>
                    <a:pt x="14319" y="32181"/>
                    <a:pt x="18153" y="32181"/>
                  </a:cubicBezTo>
                  <a:cubicBezTo>
                    <a:pt x="21987" y="32181"/>
                    <a:pt x="24543" y="29628"/>
                    <a:pt x="24543" y="25797"/>
                  </a:cubicBezTo>
                  <a:lnTo>
                    <a:pt x="24543" y="16860"/>
                  </a:lnTo>
                  <a:lnTo>
                    <a:pt x="32211" y="13029"/>
                  </a:lnTo>
                  <a:cubicBezTo>
                    <a:pt x="35406" y="11753"/>
                    <a:pt x="36684" y="7922"/>
                    <a:pt x="35406" y="4730"/>
                  </a:cubicBezTo>
                  <a:cubicBezTo>
                    <a:pt x="35406" y="4730"/>
                    <a:pt x="35406" y="4730"/>
                    <a:pt x="35406" y="4730"/>
                  </a:cubicBezTo>
                  <a:cubicBezTo>
                    <a:pt x="34767" y="900"/>
                    <a:pt x="30933" y="-377"/>
                    <a:pt x="27738" y="900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Graphic 4">
              <a:extLst>
                <a:ext uri="{FF2B5EF4-FFF2-40B4-BE49-F238E27FC236}">
                  <a16:creationId xmlns:a16="http://schemas.microsoft.com/office/drawing/2014/main" id="{3A53CA00-E4B8-4341-9F4F-BA37CBFF9098}"/>
                </a:ext>
              </a:extLst>
            </p:cNvPr>
            <p:cNvSpPr/>
            <p:nvPr/>
          </p:nvSpPr>
          <p:spPr>
            <a:xfrm>
              <a:off x="4106267" y="3198992"/>
              <a:ext cx="131228" cy="83961"/>
            </a:xfrm>
            <a:custGeom>
              <a:avLst/>
              <a:gdLst>
                <a:gd name="connsiteX0" fmla="*/ 29883 w 38680"/>
                <a:gd name="connsiteY0" fmla="*/ 489 h 24748"/>
                <a:gd name="connsiteX1" fmla="*/ 3685 w 38680"/>
                <a:gd name="connsiteY1" fmla="*/ 12619 h 24748"/>
                <a:gd name="connsiteX2" fmla="*/ 490 w 38680"/>
                <a:gd name="connsiteY2" fmla="*/ 20918 h 24748"/>
                <a:gd name="connsiteX3" fmla="*/ 6241 w 38680"/>
                <a:gd name="connsiteY3" fmla="*/ 24748 h 24748"/>
                <a:gd name="connsiteX4" fmla="*/ 8797 w 38680"/>
                <a:gd name="connsiteY4" fmla="*/ 24110 h 24748"/>
                <a:gd name="connsiteX5" fmla="*/ 34995 w 38680"/>
                <a:gd name="connsiteY5" fmla="*/ 11980 h 24748"/>
                <a:gd name="connsiteX6" fmla="*/ 38190 w 38680"/>
                <a:gd name="connsiteY6" fmla="*/ 3681 h 24748"/>
                <a:gd name="connsiteX7" fmla="*/ 29883 w 38680"/>
                <a:gd name="connsiteY7" fmla="*/ 489 h 24748"/>
                <a:gd name="connsiteX8" fmla="*/ 29883 w 38680"/>
                <a:gd name="connsiteY8" fmla="*/ 489 h 24748"/>
                <a:gd name="connsiteX9" fmla="*/ 29883 w 38680"/>
                <a:gd name="connsiteY9" fmla="*/ 489 h 24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680" h="24748">
                  <a:moveTo>
                    <a:pt x="29883" y="489"/>
                  </a:moveTo>
                  <a:lnTo>
                    <a:pt x="3685" y="12619"/>
                  </a:lnTo>
                  <a:cubicBezTo>
                    <a:pt x="490" y="13896"/>
                    <a:pt x="-788" y="17726"/>
                    <a:pt x="490" y="20918"/>
                  </a:cubicBezTo>
                  <a:cubicBezTo>
                    <a:pt x="1768" y="23472"/>
                    <a:pt x="3685" y="24748"/>
                    <a:pt x="6241" y="24748"/>
                  </a:cubicBezTo>
                  <a:cubicBezTo>
                    <a:pt x="6880" y="24748"/>
                    <a:pt x="8158" y="24748"/>
                    <a:pt x="8797" y="24110"/>
                  </a:cubicBezTo>
                  <a:lnTo>
                    <a:pt x="34995" y="11980"/>
                  </a:lnTo>
                  <a:cubicBezTo>
                    <a:pt x="38190" y="10704"/>
                    <a:pt x="39468" y="6873"/>
                    <a:pt x="38190" y="3681"/>
                  </a:cubicBezTo>
                  <a:cubicBezTo>
                    <a:pt x="36273" y="489"/>
                    <a:pt x="33078" y="-788"/>
                    <a:pt x="29883" y="489"/>
                  </a:cubicBezTo>
                  <a:lnTo>
                    <a:pt x="29883" y="489"/>
                  </a:lnTo>
                  <a:lnTo>
                    <a:pt x="29883" y="489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Graphic 4">
              <a:extLst>
                <a:ext uri="{FF2B5EF4-FFF2-40B4-BE49-F238E27FC236}">
                  <a16:creationId xmlns:a16="http://schemas.microsoft.com/office/drawing/2014/main" id="{9A4F7D69-EC08-4596-84EC-E50500493C89}"/>
                </a:ext>
              </a:extLst>
            </p:cNvPr>
            <p:cNvSpPr/>
            <p:nvPr/>
          </p:nvSpPr>
          <p:spPr>
            <a:xfrm>
              <a:off x="4102701" y="3037326"/>
              <a:ext cx="134016" cy="87520"/>
            </a:xfrm>
            <a:custGeom>
              <a:avLst/>
              <a:gdLst>
                <a:gd name="connsiteX0" fmla="*/ 36045 w 39502"/>
                <a:gd name="connsiteY0" fmla="*/ 13029 h 25797"/>
                <a:gd name="connsiteX1" fmla="*/ 9847 w 39502"/>
                <a:gd name="connsiteY1" fmla="*/ 900 h 25797"/>
                <a:gd name="connsiteX2" fmla="*/ 901 w 39502"/>
                <a:gd name="connsiteY2" fmla="*/ 3453 h 25797"/>
                <a:gd name="connsiteX3" fmla="*/ 3457 w 39502"/>
                <a:gd name="connsiteY3" fmla="*/ 12391 h 25797"/>
                <a:gd name="connsiteX4" fmla="*/ 4096 w 39502"/>
                <a:gd name="connsiteY4" fmla="*/ 13029 h 25797"/>
                <a:gd name="connsiteX5" fmla="*/ 30294 w 39502"/>
                <a:gd name="connsiteY5" fmla="*/ 25159 h 25797"/>
                <a:gd name="connsiteX6" fmla="*/ 32850 w 39502"/>
                <a:gd name="connsiteY6" fmla="*/ 25797 h 25797"/>
                <a:gd name="connsiteX7" fmla="*/ 38601 w 39502"/>
                <a:gd name="connsiteY7" fmla="*/ 21967 h 25797"/>
                <a:gd name="connsiteX8" fmla="*/ 36045 w 39502"/>
                <a:gd name="connsiteY8" fmla="*/ 13029 h 25797"/>
                <a:gd name="connsiteX9" fmla="*/ 36045 w 39502"/>
                <a:gd name="connsiteY9" fmla="*/ 13029 h 2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502" h="25797">
                  <a:moveTo>
                    <a:pt x="36045" y="13029"/>
                  </a:moveTo>
                  <a:lnTo>
                    <a:pt x="9847" y="900"/>
                  </a:lnTo>
                  <a:cubicBezTo>
                    <a:pt x="6652" y="-1015"/>
                    <a:pt x="2818" y="261"/>
                    <a:pt x="901" y="3453"/>
                  </a:cubicBezTo>
                  <a:cubicBezTo>
                    <a:pt x="-1016" y="6645"/>
                    <a:pt x="262" y="10476"/>
                    <a:pt x="3457" y="12391"/>
                  </a:cubicBezTo>
                  <a:cubicBezTo>
                    <a:pt x="3457" y="12391"/>
                    <a:pt x="4096" y="12391"/>
                    <a:pt x="4096" y="13029"/>
                  </a:cubicBezTo>
                  <a:lnTo>
                    <a:pt x="30294" y="25159"/>
                  </a:lnTo>
                  <a:cubicBezTo>
                    <a:pt x="30933" y="25797"/>
                    <a:pt x="32211" y="25797"/>
                    <a:pt x="32850" y="25797"/>
                  </a:cubicBezTo>
                  <a:cubicBezTo>
                    <a:pt x="35406" y="25797"/>
                    <a:pt x="37323" y="24521"/>
                    <a:pt x="38601" y="21967"/>
                  </a:cubicBezTo>
                  <a:cubicBezTo>
                    <a:pt x="40518" y="18137"/>
                    <a:pt x="39240" y="14306"/>
                    <a:pt x="36045" y="13029"/>
                  </a:cubicBezTo>
                  <a:cubicBezTo>
                    <a:pt x="36045" y="13029"/>
                    <a:pt x="36045" y="13029"/>
                    <a:pt x="36045" y="13029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Graphic 4">
              <a:extLst>
                <a:ext uri="{FF2B5EF4-FFF2-40B4-BE49-F238E27FC236}">
                  <a16:creationId xmlns:a16="http://schemas.microsoft.com/office/drawing/2014/main" id="{19D2D565-E5C8-4D4E-9540-081AC277C02B}"/>
                </a:ext>
              </a:extLst>
            </p:cNvPr>
            <p:cNvSpPr/>
            <p:nvPr/>
          </p:nvSpPr>
          <p:spPr>
            <a:xfrm>
              <a:off x="3626658" y="3269960"/>
              <a:ext cx="43355" cy="129949"/>
            </a:xfrm>
            <a:custGeom>
              <a:avLst/>
              <a:gdLst>
                <a:gd name="connsiteX0" fmla="*/ 6390 w 12779"/>
                <a:gd name="connsiteY0" fmla="*/ 38304 h 38303"/>
                <a:gd name="connsiteX1" fmla="*/ 12780 w 12779"/>
                <a:gd name="connsiteY1" fmla="*/ 31920 h 38303"/>
                <a:gd name="connsiteX2" fmla="*/ 12780 w 12779"/>
                <a:gd name="connsiteY2" fmla="*/ 6384 h 38303"/>
                <a:gd name="connsiteX3" fmla="*/ 6390 w 12779"/>
                <a:gd name="connsiteY3" fmla="*/ 0 h 38303"/>
                <a:gd name="connsiteX4" fmla="*/ 0 w 12779"/>
                <a:gd name="connsiteY4" fmla="*/ 6384 h 38303"/>
                <a:gd name="connsiteX5" fmla="*/ 0 w 12779"/>
                <a:gd name="connsiteY5" fmla="*/ 31920 h 38303"/>
                <a:gd name="connsiteX6" fmla="*/ 6390 w 12779"/>
                <a:gd name="connsiteY6" fmla="*/ 38304 h 3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79" h="38303">
                  <a:moveTo>
                    <a:pt x="6390" y="38304"/>
                  </a:moveTo>
                  <a:cubicBezTo>
                    <a:pt x="10224" y="38304"/>
                    <a:pt x="12780" y="35750"/>
                    <a:pt x="12780" y="31920"/>
                  </a:cubicBezTo>
                  <a:lnTo>
                    <a:pt x="12780" y="6384"/>
                  </a:lnTo>
                  <a:cubicBezTo>
                    <a:pt x="12780" y="2554"/>
                    <a:pt x="10224" y="0"/>
                    <a:pt x="6390" y="0"/>
                  </a:cubicBezTo>
                  <a:cubicBezTo>
                    <a:pt x="2556" y="0"/>
                    <a:pt x="0" y="2554"/>
                    <a:pt x="0" y="6384"/>
                  </a:cubicBezTo>
                  <a:lnTo>
                    <a:pt x="0" y="31920"/>
                  </a:lnTo>
                  <a:cubicBezTo>
                    <a:pt x="0" y="35750"/>
                    <a:pt x="2556" y="38304"/>
                    <a:pt x="6390" y="38304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Graphic 4">
              <a:extLst>
                <a:ext uri="{FF2B5EF4-FFF2-40B4-BE49-F238E27FC236}">
                  <a16:creationId xmlns:a16="http://schemas.microsoft.com/office/drawing/2014/main" id="{FA5A5EB0-2535-45E6-9859-4D871DDACFD7}"/>
                </a:ext>
              </a:extLst>
            </p:cNvPr>
            <p:cNvSpPr/>
            <p:nvPr/>
          </p:nvSpPr>
          <p:spPr>
            <a:xfrm>
              <a:off x="3626658" y="3445393"/>
              <a:ext cx="81871" cy="106125"/>
            </a:xfrm>
            <a:custGeom>
              <a:avLst/>
              <a:gdLst>
                <a:gd name="connsiteX0" fmla="*/ 20448 w 24132"/>
                <a:gd name="connsiteY0" fmla="*/ 19152 h 31281"/>
                <a:gd name="connsiteX1" fmla="*/ 12780 w 24132"/>
                <a:gd name="connsiteY1" fmla="*/ 14683 h 31281"/>
                <a:gd name="connsiteX2" fmla="*/ 12780 w 24132"/>
                <a:gd name="connsiteY2" fmla="*/ 6384 h 31281"/>
                <a:gd name="connsiteX3" fmla="*/ 6390 w 24132"/>
                <a:gd name="connsiteY3" fmla="*/ 0 h 31281"/>
                <a:gd name="connsiteX4" fmla="*/ 0 w 24132"/>
                <a:gd name="connsiteY4" fmla="*/ 6384 h 31281"/>
                <a:gd name="connsiteX5" fmla="*/ 0 w 24132"/>
                <a:gd name="connsiteY5" fmla="*/ 19152 h 31281"/>
                <a:gd name="connsiteX6" fmla="*/ 3195 w 24132"/>
                <a:gd name="connsiteY6" fmla="*/ 24897 h 31281"/>
                <a:gd name="connsiteX7" fmla="*/ 14697 w 24132"/>
                <a:gd name="connsiteY7" fmla="*/ 30643 h 31281"/>
                <a:gd name="connsiteX8" fmla="*/ 17892 w 24132"/>
                <a:gd name="connsiteY8" fmla="*/ 31281 h 31281"/>
                <a:gd name="connsiteX9" fmla="*/ 23643 w 24132"/>
                <a:gd name="connsiteY9" fmla="*/ 28089 h 31281"/>
                <a:gd name="connsiteX10" fmla="*/ 20448 w 24132"/>
                <a:gd name="connsiteY10" fmla="*/ 19152 h 31281"/>
                <a:gd name="connsiteX11" fmla="*/ 20448 w 24132"/>
                <a:gd name="connsiteY11" fmla="*/ 19152 h 3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32" h="31281">
                  <a:moveTo>
                    <a:pt x="20448" y="19152"/>
                  </a:moveTo>
                  <a:lnTo>
                    <a:pt x="12780" y="14683"/>
                  </a:lnTo>
                  <a:lnTo>
                    <a:pt x="12780" y="6384"/>
                  </a:lnTo>
                  <a:cubicBezTo>
                    <a:pt x="12780" y="2554"/>
                    <a:pt x="10224" y="0"/>
                    <a:pt x="6390" y="0"/>
                  </a:cubicBezTo>
                  <a:cubicBezTo>
                    <a:pt x="2556" y="0"/>
                    <a:pt x="0" y="2554"/>
                    <a:pt x="0" y="6384"/>
                  </a:cubicBezTo>
                  <a:lnTo>
                    <a:pt x="0" y="19152"/>
                  </a:lnTo>
                  <a:cubicBezTo>
                    <a:pt x="0" y="21706"/>
                    <a:pt x="1278" y="23621"/>
                    <a:pt x="3195" y="24897"/>
                  </a:cubicBezTo>
                  <a:lnTo>
                    <a:pt x="14697" y="30643"/>
                  </a:lnTo>
                  <a:cubicBezTo>
                    <a:pt x="15336" y="31281"/>
                    <a:pt x="16614" y="31281"/>
                    <a:pt x="17892" y="31281"/>
                  </a:cubicBezTo>
                  <a:cubicBezTo>
                    <a:pt x="20448" y="31281"/>
                    <a:pt x="22365" y="30005"/>
                    <a:pt x="23643" y="28089"/>
                  </a:cubicBezTo>
                  <a:cubicBezTo>
                    <a:pt x="24921" y="24897"/>
                    <a:pt x="23643" y="21067"/>
                    <a:pt x="20448" y="19152"/>
                  </a:cubicBezTo>
                  <a:cubicBezTo>
                    <a:pt x="20448" y="19152"/>
                    <a:pt x="20448" y="19152"/>
                    <a:pt x="20448" y="19152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Graphic 4">
              <a:extLst>
                <a:ext uri="{FF2B5EF4-FFF2-40B4-BE49-F238E27FC236}">
                  <a16:creationId xmlns:a16="http://schemas.microsoft.com/office/drawing/2014/main" id="{DCDF7155-829C-436A-A3EA-7651C8C65849}"/>
                </a:ext>
              </a:extLst>
            </p:cNvPr>
            <p:cNvSpPr/>
            <p:nvPr/>
          </p:nvSpPr>
          <p:spPr>
            <a:xfrm>
              <a:off x="3753675" y="3554966"/>
              <a:ext cx="135296" cy="94017"/>
            </a:xfrm>
            <a:custGeom>
              <a:avLst/>
              <a:gdLst>
                <a:gd name="connsiteX0" fmla="*/ 36684 w 39879"/>
                <a:gd name="connsiteY0" fmla="*/ 15583 h 27712"/>
                <a:gd name="connsiteX1" fmla="*/ 9847 w 39879"/>
                <a:gd name="connsiteY1" fmla="*/ 900 h 27712"/>
                <a:gd name="connsiteX2" fmla="*/ 901 w 39879"/>
                <a:gd name="connsiteY2" fmla="*/ 3453 h 27712"/>
                <a:gd name="connsiteX3" fmla="*/ 3457 w 39879"/>
                <a:gd name="connsiteY3" fmla="*/ 12391 h 27712"/>
                <a:gd name="connsiteX4" fmla="*/ 30294 w 39879"/>
                <a:gd name="connsiteY4" fmla="*/ 27074 h 27712"/>
                <a:gd name="connsiteX5" fmla="*/ 33489 w 39879"/>
                <a:gd name="connsiteY5" fmla="*/ 27713 h 27712"/>
                <a:gd name="connsiteX6" fmla="*/ 39879 w 39879"/>
                <a:gd name="connsiteY6" fmla="*/ 21329 h 27712"/>
                <a:gd name="connsiteX7" fmla="*/ 36684 w 39879"/>
                <a:gd name="connsiteY7" fmla="*/ 15583 h 27712"/>
                <a:gd name="connsiteX8" fmla="*/ 36684 w 39879"/>
                <a:gd name="connsiteY8" fmla="*/ 15583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879" h="27712">
                  <a:moveTo>
                    <a:pt x="36684" y="15583"/>
                  </a:moveTo>
                  <a:lnTo>
                    <a:pt x="9847" y="900"/>
                  </a:lnTo>
                  <a:cubicBezTo>
                    <a:pt x="6652" y="-1015"/>
                    <a:pt x="2818" y="262"/>
                    <a:pt x="901" y="3453"/>
                  </a:cubicBezTo>
                  <a:cubicBezTo>
                    <a:pt x="-1016" y="6645"/>
                    <a:pt x="262" y="10476"/>
                    <a:pt x="3457" y="12391"/>
                  </a:cubicBezTo>
                  <a:lnTo>
                    <a:pt x="30294" y="27074"/>
                  </a:lnTo>
                  <a:cubicBezTo>
                    <a:pt x="30933" y="27713"/>
                    <a:pt x="32211" y="27713"/>
                    <a:pt x="33489" y="27713"/>
                  </a:cubicBezTo>
                  <a:cubicBezTo>
                    <a:pt x="37323" y="27713"/>
                    <a:pt x="39879" y="24521"/>
                    <a:pt x="39879" y="21329"/>
                  </a:cubicBezTo>
                  <a:cubicBezTo>
                    <a:pt x="39879" y="18775"/>
                    <a:pt x="38601" y="16860"/>
                    <a:pt x="36684" y="15583"/>
                  </a:cubicBezTo>
                  <a:lnTo>
                    <a:pt x="36684" y="15583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Graphic 4">
              <a:extLst>
                <a:ext uri="{FF2B5EF4-FFF2-40B4-BE49-F238E27FC236}">
                  <a16:creationId xmlns:a16="http://schemas.microsoft.com/office/drawing/2014/main" id="{1F68AD05-E748-4D35-A384-821DC5A23B6E}"/>
                </a:ext>
              </a:extLst>
            </p:cNvPr>
            <p:cNvSpPr/>
            <p:nvPr/>
          </p:nvSpPr>
          <p:spPr>
            <a:xfrm>
              <a:off x="3973519" y="3441064"/>
              <a:ext cx="43355" cy="138613"/>
            </a:xfrm>
            <a:custGeom>
              <a:avLst/>
              <a:gdLst>
                <a:gd name="connsiteX0" fmla="*/ 6390 w 12779"/>
                <a:gd name="connsiteY0" fmla="*/ 40857 h 40857"/>
                <a:gd name="connsiteX1" fmla="*/ 12780 w 12779"/>
                <a:gd name="connsiteY1" fmla="*/ 34473 h 40857"/>
                <a:gd name="connsiteX2" fmla="*/ 12780 w 12779"/>
                <a:gd name="connsiteY2" fmla="*/ 6384 h 40857"/>
                <a:gd name="connsiteX3" fmla="*/ 6390 w 12779"/>
                <a:gd name="connsiteY3" fmla="*/ 0 h 40857"/>
                <a:gd name="connsiteX4" fmla="*/ 0 w 12779"/>
                <a:gd name="connsiteY4" fmla="*/ 6384 h 40857"/>
                <a:gd name="connsiteX5" fmla="*/ 0 w 12779"/>
                <a:gd name="connsiteY5" fmla="*/ 34473 h 40857"/>
                <a:gd name="connsiteX6" fmla="*/ 6390 w 12779"/>
                <a:gd name="connsiteY6" fmla="*/ 40857 h 4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79" h="40857">
                  <a:moveTo>
                    <a:pt x="6390" y="40857"/>
                  </a:moveTo>
                  <a:cubicBezTo>
                    <a:pt x="10224" y="40857"/>
                    <a:pt x="12780" y="38304"/>
                    <a:pt x="12780" y="34473"/>
                  </a:cubicBezTo>
                  <a:lnTo>
                    <a:pt x="12780" y="6384"/>
                  </a:lnTo>
                  <a:cubicBezTo>
                    <a:pt x="12780" y="2554"/>
                    <a:pt x="10224" y="0"/>
                    <a:pt x="6390" y="0"/>
                  </a:cubicBezTo>
                  <a:cubicBezTo>
                    <a:pt x="2556" y="0"/>
                    <a:pt x="0" y="2554"/>
                    <a:pt x="0" y="6384"/>
                  </a:cubicBezTo>
                  <a:lnTo>
                    <a:pt x="0" y="34473"/>
                  </a:lnTo>
                  <a:cubicBezTo>
                    <a:pt x="0" y="37665"/>
                    <a:pt x="3195" y="40857"/>
                    <a:pt x="6390" y="40857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Graphic 4">
              <a:extLst>
                <a:ext uri="{FF2B5EF4-FFF2-40B4-BE49-F238E27FC236}">
                  <a16:creationId xmlns:a16="http://schemas.microsoft.com/office/drawing/2014/main" id="{0BF094BC-BDC9-4D25-92F0-246652DDDE56}"/>
                </a:ext>
              </a:extLst>
            </p:cNvPr>
            <p:cNvSpPr/>
            <p:nvPr/>
          </p:nvSpPr>
          <p:spPr>
            <a:xfrm>
              <a:off x="3933608" y="3633824"/>
              <a:ext cx="121783" cy="84467"/>
            </a:xfrm>
            <a:custGeom>
              <a:avLst/>
              <a:gdLst>
                <a:gd name="connsiteX0" fmla="*/ 27099 w 35896"/>
                <a:gd name="connsiteY0" fmla="*/ 7661 h 24897"/>
                <a:gd name="connsiteX1" fmla="*/ 24543 w 35896"/>
                <a:gd name="connsiteY1" fmla="*/ 8938 h 24897"/>
                <a:gd name="connsiteX2" fmla="*/ 24543 w 35896"/>
                <a:gd name="connsiteY2" fmla="*/ 6384 h 24897"/>
                <a:gd name="connsiteX3" fmla="*/ 18154 w 35896"/>
                <a:gd name="connsiteY3" fmla="*/ 0 h 24897"/>
                <a:gd name="connsiteX4" fmla="*/ 11764 w 35896"/>
                <a:gd name="connsiteY4" fmla="*/ 6384 h 24897"/>
                <a:gd name="connsiteX5" fmla="*/ 11764 w 35896"/>
                <a:gd name="connsiteY5" fmla="*/ 8299 h 24897"/>
                <a:gd name="connsiteX6" fmla="*/ 9847 w 35896"/>
                <a:gd name="connsiteY6" fmla="*/ 7022 h 24897"/>
                <a:gd name="connsiteX7" fmla="*/ 901 w 35896"/>
                <a:gd name="connsiteY7" fmla="*/ 9576 h 24897"/>
                <a:gd name="connsiteX8" fmla="*/ 3457 w 35896"/>
                <a:gd name="connsiteY8" fmla="*/ 18514 h 24897"/>
                <a:gd name="connsiteX9" fmla="*/ 14959 w 35896"/>
                <a:gd name="connsiteY9" fmla="*/ 24898 h 24897"/>
                <a:gd name="connsiteX10" fmla="*/ 15598 w 35896"/>
                <a:gd name="connsiteY10" fmla="*/ 24898 h 24897"/>
                <a:gd name="connsiteX11" fmla="*/ 16237 w 35896"/>
                <a:gd name="connsiteY11" fmla="*/ 24898 h 24897"/>
                <a:gd name="connsiteX12" fmla="*/ 18154 w 35896"/>
                <a:gd name="connsiteY12" fmla="*/ 24898 h 24897"/>
                <a:gd name="connsiteX13" fmla="*/ 18154 w 35896"/>
                <a:gd name="connsiteY13" fmla="*/ 24898 h 24897"/>
                <a:gd name="connsiteX14" fmla="*/ 20709 w 35896"/>
                <a:gd name="connsiteY14" fmla="*/ 24259 h 24897"/>
                <a:gd name="connsiteX15" fmla="*/ 20709 w 35896"/>
                <a:gd name="connsiteY15" fmla="*/ 24259 h 24897"/>
                <a:gd name="connsiteX16" fmla="*/ 32211 w 35896"/>
                <a:gd name="connsiteY16" fmla="*/ 19152 h 24897"/>
                <a:gd name="connsiteX17" fmla="*/ 35406 w 35896"/>
                <a:gd name="connsiteY17" fmla="*/ 10853 h 24897"/>
                <a:gd name="connsiteX18" fmla="*/ 27099 w 35896"/>
                <a:gd name="connsiteY18" fmla="*/ 7661 h 24897"/>
                <a:gd name="connsiteX19" fmla="*/ 27099 w 35896"/>
                <a:gd name="connsiteY19" fmla="*/ 7661 h 2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96" h="24897">
                  <a:moveTo>
                    <a:pt x="27099" y="7661"/>
                  </a:moveTo>
                  <a:lnTo>
                    <a:pt x="24543" y="8938"/>
                  </a:lnTo>
                  <a:lnTo>
                    <a:pt x="24543" y="6384"/>
                  </a:lnTo>
                  <a:cubicBezTo>
                    <a:pt x="24543" y="2554"/>
                    <a:pt x="21988" y="0"/>
                    <a:pt x="18154" y="0"/>
                  </a:cubicBezTo>
                  <a:cubicBezTo>
                    <a:pt x="14320" y="0"/>
                    <a:pt x="11764" y="2554"/>
                    <a:pt x="11764" y="6384"/>
                  </a:cubicBezTo>
                  <a:lnTo>
                    <a:pt x="11764" y="8299"/>
                  </a:lnTo>
                  <a:lnTo>
                    <a:pt x="9847" y="7022"/>
                  </a:lnTo>
                  <a:cubicBezTo>
                    <a:pt x="6652" y="5107"/>
                    <a:pt x="2818" y="6384"/>
                    <a:pt x="901" y="9576"/>
                  </a:cubicBezTo>
                  <a:cubicBezTo>
                    <a:pt x="-1016" y="12768"/>
                    <a:pt x="262" y="16598"/>
                    <a:pt x="3457" y="18514"/>
                  </a:cubicBezTo>
                  <a:lnTo>
                    <a:pt x="14959" y="24898"/>
                  </a:lnTo>
                  <a:lnTo>
                    <a:pt x="15598" y="24898"/>
                  </a:lnTo>
                  <a:cubicBezTo>
                    <a:pt x="15598" y="24898"/>
                    <a:pt x="16237" y="24898"/>
                    <a:pt x="16237" y="24898"/>
                  </a:cubicBezTo>
                  <a:cubicBezTo>
                    <a:pt x="16875" y="24898"/>
                    <a:pt x="17514" y="24898"/>
                    <a:pt x="18154" y="24898"/>
                  </a:cubicBezTo>
                  <a:lnTo>
                    <a:pt x="18154" y="24898"/>
                  </a:lnTo>
                  <a:cubicBezTo>
                    <a:pt x="18793" y="24898"/>
                    <a:pt x="20070" y="24898"/>
                    <a:pt x="20709" y="24259"/>
                  </a:cubicBezTo>
                  <a:lnTo>
                    <a:pt x="20709" y="24259"/>
                  </a:lnTo>
                  <a:lnTo>
                    <a:pt x="32211" y="19152"/>
                  </a:lnTo>
                  <a:cubicBezTo>
                    <a:pt x="35406" y="17875"/>
                    <a:pt x="36684" y="14045"/>
                    <a:pt x="35406" y="10853"/>
                  </a:cubicBezTo>
                  <a:cubicBezTo>
                    <a:pt x="34128" y="7022"/>
                    <a:pt x="30294" y="5746"/>
                    <a:pt x="27099" y="7661"/>
                  </a:cubicBezTo>
                  <a:lnTo>
                    <a:pt x="27099" y="7661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Graphic 4">
              <a:extLst>
                <a:ext uri="{FF2B5EF4-FFF2-40B4-BE49-F238E27FC236}">
                  <a16:creationId xmlns:a16="http://schemas.microsoft.com/office/drawing/2014/main" id="{6B5B04BC-2AEC-4653-A299-ACB6E7748432}"/>
                </a:ext>
              </a:extLst>
            </p:cNvPr>
            <p:cNvSpPr/>
            <p:nvPr/>
          </p:nvSpPr>
          <p:spPr>
            <a:xfrm>
              <a:off x="4106267" y="3573988"/>
              <a:ext cx="131228" cy="85824"/>
            </a:xfrm>
            <a:custGeom>
              <a:avLst/>
              <a:gdLst>
                <a:gd name="connsiteX0" fmla="*/ 29883 w 38680"/>
                <a:gd name="connsiteY0" fmla="*/ 400 h 25297"/>
                <a:gd name="connsiteX1" fmla="*/ 3685 w 38680"/>
                <a:gd name="connsiteY1" fmla="*/ 13168 h 25297"/>
                <a:gd name="connsiteX2" fmla="*/ 490 w 38680"/>
                <a:gd name="connsiteY2" fmla="*/ 21467 h 25297"/>
                <a:gd name="connsiteX3" fmla="*/ 6241 w 38680"/>
                <a:gd name="connsiteY3" fmla="*/ 25297 h 25297"/>
                <a:gd name="connsiteX4" fmla="*/ 8797 w 38680"/>
                <a:gd name="connsiteY4" fmla="*/ 24659 h 25297"/>
                <a:gd name="connsiteX5" fmla="*/ 34995 w 38680"/>
                <a:gd name="connsiteY5" fmla="*/ 12529 h 25297"/>
                <a:gd name="connsiteX6" fmla="*/ 38190 w 38680"/>
                <a:gd name="connsiteY6" fmla="*/ 4230 h 25297"/>
                <a:gd name="connsiteX7" fmla="*/ 29883 w 38680"/>
                <a:gd name="connsiteY7" fmla="*/ 400 h 25297"/>
                <a:gd name="connsiteX8" fmla="*/ 29883 w 38680"/>
                <a:gd name="connsiteY8" fmla="*/ 400 h 25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80" h="25297">
                  <a:moveTo>
                    <a:pt x="29883" y="400"/>
                  </a:moveTo>
                  <a:lnTo>
                    <a:pt x="3685" y="13168"/>
                  </a:lnTo>
                  <a:cubicBezTo>
                    <a:pt x="490" y="14445"/>
                    <a:pt x="-788" y="18275"/>
                    <a:pt x="490" y="21467"/>
                  </a:cubicBezTo>
                  <a:cubicBezTo>
                    <a:pt x="1768" y="24021"/>
                    <a:pt x="3685" y="25297"/>
                    <a:pt x="6241" y="25297"/>
                  </a:cubicBezTo>
                  <a:cubicBezTo>
                    <a:pt x="6880" y="25297"/>
                    <a:pt x="8158" y="25297"/>
                    <a:pt x="8797" y="24659"/>
                  </a:cubicBezTo>
                  <a:lnTo>
                    <a:pt x="34995" y="12529"/>
                  </a:lnTo>
                  <a:cubicBezTo>
                    <a:pt x="38190" y="11253"/>
                    <a:pt x="39468" y="7422"/>
                    <a:pt x="38190" y="4230"/>
                  </a:cubicBezTo>
                  <a:cubicBezTo>
                    <a:pt x="36273" y="1038"/>
                    <a:pt x="33078" y="-877"/>
                    <a:pt x="29883" y="400"/>
                  </a:cubicBezTo>
                  <a:lnTo>
                    <a:pt x="29883" y="400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Graphic 4">
              <a:extLst>
                <a:ext uri="{FF2B5EF4-FFF2-40B4-BE49-F238E27FC236}">
                  <a16:creationId xmlns:a16="http://schemas.microsoft.com/office/drawing/2014/main" id="{D19F9C6E-80F6-4C79-A70C-A8C756B7007A}"/>
                </a:ext>
              </a:extLst>
            </p:cNvPr>
            <p:cNvSpPr/>
            <p:nvPr/>
          </p:nvSpPr>
          <p:spPr>
            <a:xfrm>
              <a:off x="4284032" y="3471384"/>
              <a:ext cx="81871" cy="106125"/>
            </a:xfrm>
            <a:custGeom>
              <a:avLst/>
              <a:gdLst>
                <a:gd name="connsiteX0" fmla="*/ 17743 w 24132"/>
                <a:gd name="connsiteY0" fmla="*/ 0 h 31281"/>
                <a:gd name="connsiteX1" fmla="*/ 11353 w 24132"/>
                <a:gd name="connsiteY1" fmla="*/ 6384 h 31281"/>
                <a:gd name="connsiteX2" fmla="*/ 11353 w 24132"/>
                <a:gd name="connsiteY2" fmla="*/ 15322 h 31281"/>
                <a:gd name="connsiteX3" fmla="*/ 3685 w 24132"/>
                <a:gd name="connsiteY3" fmla="*/ 19152 h 31281"/>
                <a:gd name="connsiteX4" fmla="*/ 490 w 24132"/>
                <a:gd name="connsiteY4" fmla="*/ 27451 h 31281"/>
                <a:gd name="connsiteX5" fmla="*/ 490 w 24132"/>
                <a:gd name="connsiteY5" fmla="*/ 27451 h 31281"/>
                <a:gd name="connsiteX6" fmla="*/ 6241 w 24132"/>
                <a:gd name="connsiteY6" fmla="*/ 31282 h 31281"/>
                <a:gd name="connsiteX7" fmla="*/ 8797 w 24132"/>
                <a:gd name="connsiteY7" fmla="*/ 30643 h 31281"/>
                <a:gd name="connsiteX8" fmla="*/ 20299 w 24132"/>
                <a:gd name="connsiteY8" fmla="*/ 25536 h 31281"/>
                <a:gd name="connsiteX9" fmla="*/ 24133 w 24132"/>
                <a:gd name="connsiteY9" fmla="*/ 19790 h 31281"/>
                <a:gd name="connsiteX10" fmla="*/ 24133 w 24132"/>
                <a:gd name="connsiteY10" fmla="*/ 7022 h 31281"/>
                <a:gd name="connsiteX11" fmla="*/ 17743 w 24132"/>
                <a:gd name="connsiteY11" fmla="*/ 0 h 31281"/>
                <a:gd name="connsiteX12" fmla="*/ 17743 w 24132"/>
                <a:gd name="connsiteY12" fmla="*/ 0 h 3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32" h="31281">
                  <a:moveTo>
                    <a:pt x="17743" y="0"/>
                  </a:moveTo>
                  <a:cubicBezTo>
                    <a:pt x="13909" y="0"/>
                    <a:pt x="11353" y="2554"/>
                    <a:pt x="11353" y="6384"/>
                  </a:cubicBezTo>
                  <a:lnTo>
                    <a:pt x="11353" y="15322"/>
                  </a:lnTo>
                  <a:lnTo>
                    <a:pt x="3685" y="19152"/>
                  </a:lnTo>
                  <a:cubicBezTo>
                    <a:pt x="490" y="20429"/>
                    <a:pt x="-788" y="24259"/>
                    <a:pt x="490" y="27451"/>
                  </a:cubicBezTo>
                  <a:cubicBezTo>
                    <a:pt x="490" y="27451"/>
                    <a:pt x="490" y="27451"/>
                    <a:pt x="490" y="27451"/>
                  </a:cubicBezTo>
                  <a:cubicBezTo>
                    <a:pt x="1768" y="30005"/>
                    <a:pt x="3685" y="31282"/>
                    <a:pt x="6241" y="31282"/>
                  </a:cubicBezTo>
                  <a:cubicBezTo>
                    <a:pt x="6880" y="31282"/>
                    <a:pt x="8158" y="31282"/>
                    <a:pt x="8797" y="30643"/>
                  </a:cubicBezTo>
                  <a:lnTo>
                    <a:pt x="20299" y="25536"/>
                  </a:lnTo>
                  <a:cubicBezTo>
                    <a:pt x="22854" y="24259"/>
                    <a:pt x="24133" y="22344"/>
                    <a:pt x="24133" y="19790"/>
                  </a:cubicBezTo>
                  <a:lnTo>
                    <a:pt x="24133" y="7022"/>
                  </a:lnTo>
                  <a:cubicBezTo>
                    <a:pt x="24133" y="2554"/>
                    <a:pt x="21577" y="0"/>
                    <a:pt x="17743" y="0"/>
                  </a:cubicBezTo>
                  <a:cubicBezTo>
                    <a:pt x="17743" y="0"/>
                    <a:pt x="17743" y="0"/>
                    <a:pt x="17743" y="0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Graphic 4">
              <a:extLst>
                <a:ext uri="{FF2B5EF4-FFF2-40B4-BE49-F238E27FC236}">
                  <a16:creationId xmlns:a16="http://schemas.microsoft.com/office/drawing/2014/main" id="{18B7233C-2A39-4043-896A-7AA01F87A790}"/>
                </a:ext>
              </a:extLst>
            </p:cNvPr>
            <p:cNvSpPr/>
            <p:nvPr/>
          </p:nvSpPr>
          <p:spPr>
            <a:xfrm>
              <a:off x="4322548" y="3278624"/>
              <a:ext cx="43355" cy="138613"/>
            </a:xfrm>
            <a:custGeom>
              <a:avLst/>
              <a:gdLst>
                <a:gd name="connsiteX0" fmla="*/ 6390 w 12779"/>
                <a:gd name="connsiteY0" fmla="*/ 0 h 40857"/>
                <a:gd name="connsiteX1" fmla="*/ 0 w 12779"/>
                <a:gd name="connsiteY1" fmla="*/ 6384 h 40857"/>
                <a:gd name="connsiteX2" fmla="*/ 0 w 12779"/>
                <a:gd name="connsiteY2" fmla="*/ 34473 h 40857"/>
                <a:gd name="connsiteX3" fmla="*/ 6390 w 12779"/>
                <a:gd name="connsiteY3" fmla="*/ 40857 h 40857"/>
                <a:gd name="connsiteX4" fmla="*/ 12780 w 12779"/>
                <a:gd name="connsiteY4" fmla="*/ 34473 h 40857"/>
                <a:gd name="connsiteX5" fmla="*/ 12780 w 12779"/>
                <a:gd name="connsiteY5" fmla="*/ 6384 h 40857"/>
                <a:gd name="connsiteX6" fmla="*/ 6390 w 12779"/>
                <a:gd name="connsiteY6" fmla="*/ 0 h 4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79" h="40857">
                  <a:moveTo>
                    <a:pt x="6390" y="0"/>
                  </a:moveTo>
                  <a:cubicBezTo>
                    <a:pt x="2556" y="0"/>
                    <a:pt x="0" y="2554"/>
                    <a:pt x="0" y="6384"/>
                  </a:cubicBezTo>
                  <a:lnTo>
                    <a:pt x="0" y="34473"/>
                  </a:lnTo>
                  <a:cubicBezTo>
                    <a:pt x="0" y="38304"/>
                    <a:pt x="2556" y="40857"/>
                    <a:pt x="6390" y="40857"/>
                  </a:cubicBezTo>
                  <a:cubicBezTo>
                    <a:pt x="10224" y="40857"/>
                    <a:pt x="12780" y="38304"/>
                    <a:pt x="12780" y="34473"/>
                  </a:cubicBezTo>
                  <a:lnTo>
                    <a:pt x="12780" y="6384"/>
                  </a:lnTo>
                  <a:cubicBezTo>
                    <a:pt x="12780" y="2554"/>
                    <a:pt x="10224" y="0"/>
                    <a:pt x="6390" y="0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Graphic 4">
              <a:extLst>
                <a:ext uri="{FF2B5EF4-FFF2-40B4-BE49-F238E27FC236}">
                  <a16:creationId xmlns:a16="http://schemas.microsoft.com/office/drawing/2014/main" id="{4E8E96F4-4AA3-43B8-B06C-BEB0B0AF6DD0}"/>
                </a:ext>
              </a:extLst>
            </p:cNvPr>
            <p:cNvSpPr/>
            <p:nvPr/>
          </p:nvSpPr>
          <p:spPr>
            <a:xfrm>
              <a:off x="4280469" y="3119628"/>
              <a:ext cx="84229" cy="104846"/>
            </a:xfrm>
            <a:custGeom>
              <a:avLst/>
              <a:gdLst>
                <a:gd name="connsiteX0" fmla="*/ 24543 w 24827"/>
                <a:gd name="connsiteY0" fmla="*/ 9199 h 30904"/>
                <a:gd name="connsiteX1" fmla="*/ 23904 w 24827"/>
                <a:gd name="connsiteY1" fmla="*/ 7922 h 30904"/>
                <a:gd name="connsiteX2" fmla="*/ 23265 w 24827"/>
                <a:gd name="connsiteY2" fmla="*/ 7284 h 30904"/>
                <a:gd name="connsiteX3" fmla="*/ 21348 w 24827"/>
                <a:gd name="connsiteY3" fmla="*/ 6007 h 30904"/>
                <a:gd name="connsiteX4" fmla="*/ 9847 w 24827"/>
                <a:gd name="connsiteY4" fmla="*/ 900 h 30904"/>
                <a:gd name="connsiteX5" fmla="*/ 901 w 24827"/>
                <a:gd name="connsiteY5" fmla="*/ 3453 h 30904"/>
                <a:gd name="connsiteX6" fmla="*/ 3457 w 24827"/>
                <a:gd name="connsiteY6" fmla="*/ 12391 h 30904"/>
                <a:gd name="connsiteX7" fmla="*/ 1540 w 24827"/>
                <a:gd name="connsiteY7" fmla="*/ 21329 h 30904"/>
                <a:gd name="connsiteX8" fmla="*/ 6652 w 24827"/>
                <a:gd name="connsiteY8" fmla="*/ 23882 h 30904"/>
                <a:gd name="connsiteX9" fmla="*/ 9208 w 24827"/>
                <a:gd name="connsiteY9" fmla="*/ 23244 h 30904"/>
                <a:gd name="connsiteX10" fmla="*/ 11764 w 24827"/>
                <a:gd name="connsiteY10" fmla="*/ 21967 h 30904"/>
                <a:gd name="connsiteX11" fmla="*/ 11764 w 24827"/>
                <a:gd name="connsiteY11" fmla="*/ 24521 h 30904"/>
                <a:gd name="connsiteX12" fmla="*/ 18154 w 24827"/>
                <a:gd name="connsiteY12" fmla="*/ 30905 h 30904"/>
                <a:gd name="connsiteX13" fmla="*/ 24543 w 24827"/>
                <a:gd name="connsiteY13" fmla="*/ 24521 h 30904"/>
                <a:gd name="connsiteX14" fmla="*/ 24543 w 24827"/>
                <a:gd name="connsiteY14" fmla="*/ 11753 h 30904"/>
                <a:gd name="connsiteX15" fmla="*/ 24543 w 24827"/>
                <a:gd name="connsiteY15" fmla="*/ 9199 h 30904"/>
                <a:gd name="connsiteX16" fmla="*/ 24543 w 24827"/>
                <a:gd name="connsiteY16" fmla="*/ 9199 h 30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827" h="30904">
                  <a:moveTo>
                    <a:pt x="24543" y="9199"/>
                  </a:moveTo>
                  <a:cubicBezTo>
                    <a:pt x="24543" y="8561"/>
                    <a:pt x="23904" y="7922"/>
                    <a:pt x="23904" y="7922"/>
                  </a:cubicBezTo>
                  <a:lnTo>
                    <a:pt x="23265" y="7284"/>
                  </a:lnTo>
                  <a:cubicBezTo>
                    <a:pt x="22627" y="6645"/>
                    <a:pt x="21988" y="6645"/>
                    <a:pt x="21348" y="6007"/>
                  </a:cubicBezTo>
                  <a:lnTo>
                    <a:pt x="9847" y="900"/>
                  </a:lnTo>
                  <a:cubicBezTo>
                    <a:pt x="6652" y="-1015"/>
                    <a:pt x="2818" y="261"/>
                    <a:pt x="901" y="3453"/>
                  </a:cubicBezTo>
                  <a:cubicBezTo>
                    <a:pt x="-1016" y="6645"/>
                    <a:pt x="262" y="10476"/>
                    <a:pt x="3457" y="12391"/>
                  </a:cubicBezTo>
                  <a:cubicBezTo>
                    <a:pt x="262" y="14306"/>
                    <a:pt x="-377" y="18137"/>
                    <a:pt x="1540" y="21329"/>
                  </a:cubicBezTo>
                  <a:cubicBezTo>
                    <a:pt x="2818" y="23244"/>
                    <a:pt x="4735" y="23882"/>
                    <a:pt x="6652" y="23882"/>
                  </a:cubicBezTo>
                  <a:cubicBezTo>
                    <a:pt x="7291" y="23882"/>
                    <a:pt x="8569" y="23882"/>
                    <a:pt x="9208" y="23244"/>
                  </a:cubicBezTo>
                  <a:lnTo>
                    <a:pt x="11764" y="21967"/>
                  </a:lnTo>
                  <a:lnTo>
                    <a:pt x="11764" y="24521"/>
                  </a:lnTo>
                  <a:cubicBezTo>
                    <a:pt x="11764" y="28351"/>
                    <a:pt x="14320" y="30905"/>
                    <a:pt x="18154" y="30905"/>
                  </a:cubicBezTo>
                  <a:cubicBezTo>
                    <a:pt x="21988" y="30905"/>
                    <a:pt x="24543" y="28351"/>
                    <a:pt x="24543" y="24521"/>
                  </a:cubicBezTo>
                  <a:lnTo>
                    <a:pt x="24543" y="11753"/>
                  </a:lnTo>
                  <a:cubicBezTo>
                    <a:pt x="25182" y="11114"/>
                    <a:pt x="24543" y="10476"/>
                    <a:pt x="24543" y="9199"/>
                  </a:cubicBezTo>
                  <a:lnTo>
                    <a:pt x="24543" y="9199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D199363-9684-4E2D-A576-B887684786E7}"/>
              </a:ext>
            </a:extLst>
          </p:cNvPr>
          <p:cNvGrpSpPr/>
          <p:nvPr/>
        </p:nvGrpSpPr>
        <p:grpSpPr>
          <a:xfrm>
            <a:off x="5525704" y="2295364"/>
            <a:ext cx="897475" cy="901052"/>
            <a:chOff x="5520038" y="2851553"/>
            <a:chExt cx="897475" cy="901052"/>
          </a:xfrm>
        </p:grpSpPr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D73694DD-EA2D-42D3-B010-292CBD670F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97030" y="3337834"/>
              <a:ext cx="241353" cy="241353"/>
            </a:xfrm>
            <a:custGeom>
              <a:avLst/>
              <a:gdLst>
                <a:gd name="T0" fmla="*/ 32 w 64"/>
                <a:gd name="T1" fmla="*/ 0 h 64"/>
                <a:gd name="T2" fmla="*/ 0 w 64"/>
                <a:gd name="T3" fmla="*/ 32 h 64"/>
                <a:gd name="T4" fmla="*/ 32 w 64"/>
                <a:gd name="T5" fmla="*/ 64 h 64"/>
                <a:gd name="T6" fmla="*/ 64 w 64"/>
                <a:gd name="T7" fmla="*/ 32 h 64"/>
                <a:gd name="T8" fmla="*/ 32 w 64"/>
                <a:gd name="T9" fmla="*/ 0 h 64"/>
                <a:gd name="T10" fmla="*/ 32 w 64"/>
                <a:gd name="T11" fmla="*/ 54 h 64"/>
                <a:gd name="T12" fmla="*/ 9 w 64"/>
                <a:gd name="T13" fmla="*/ 32 h 64"/>
                <a:gd name="T14" fmla="*/ 32 w 64"/>
                <a:gd name="T15" fmla="*/ 9 h 64"/>
                <a:gd name="T16" fmla="*/ 54 w 64"/>
                <a:gd name="T17" fmla="*/ 32 h 64"/>
                <a:gd name="T18" fmla="*/ 32 w 64"/>
                <a:gd name="T19" fmla="*/ 5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0"/>
                  </a:moveTo>
                  <a:cubicBezTo>
                    <a:pt x="14" y="0"/>
                    <a:pt x="0" y="14"/>
                    <a:pt x="0" y="32"/>
                  </a:cubicBezTo>
                  <a:cubicBezTo>
                    <a:pt x="0" y="49"/>
                    <a:pt x="14" y="64"/>
                    <a:pt x="32" y="64"/>
                  </a:cubicBezTo>
                  <a:cubicBezTo>
                    <a:pt x="50" y="64"/>
                    <a:pt x="64" y="49"/>
                    <a:pt x="64" y="32"/>
                  </a:cubicBezTo>
                  <a:cubicBezTo>
                    <a:pt x="64" y="14"/>
                    <a:pt x="50" y="0"/>
                    <a:pt x="32" y="0"/>
                  </a:cubicBezTo>
                  <a:close/>
                  <a:moveTo>
                    <a:pt x="32" y="54"/>
                  </a:moveTo>
                  <a:cubicBezTo>
                    <a:pt x="19" y="54"/>
                    <a:pt x="9" y="44"/>
                    <a:pt x="9" y="32"/>
                  </a:cubicBezTo>
                  <a:cubicBezTo>
                    <a:pt x="9" y="19"/>
                    <a:pt x="19" y="9"/>
                    <a:pt x="32" y="9"/>
                  </a:cubicBezTo>
                  <a:cubicBezTo>
                    <a:pt x="44" y="9"/>
                    <a:pt x="54" y="19"/>
                    <a:pt x="54" y="32"/>
                  </a:cubicBezTo>
                  <a:cubicBezTo>
                    <a:pt x="54" y="44"/>
                    <a:pt x="44" y="54"/>
                    <a:pt x="32" y="54"/>
                  </a:cubicBezTo>
                  <a:close/>
                </a:path>
              </a:pathLst>
            </a:custGeom>
            <a:solidFill>
              <a:srgbClr val="2FAFB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0682" tIns="40341" rIns="80682" bIns="4034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8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D1C3863C-1930-4190-AA6A-6EAB00A55F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20038" y="3160843"/>
              <a:ext cx="591762" cy="591762"/>
            </a:xfrm>
            <a:custGeom>
              <a:avLst/>
              <a:gdLst>
                <a:gd name="T0" fmla="*/ 136 w 157"/>
                <a:gd name="T1" fmla="*/ 61 h 157"/>
                <a:gd name="T2" fmla="*/ 141 w 157"/>
                <a:gd name="T3" fmla="*/ 37 h 157"/>
                <a:gd name="T4" fmla="*/ 126 w 157"/>
                <a:gd name="T5" fmla="*/ 16 h 157"/>
                <a:gd name="T6" fmla="*/ 107 w 157"/>
                <a:gd name="T7" fmla="*/ 26 h 157"/>
                <a:gd name="T8" fmla="*/ 94 w 157"/>
                <a:gd name="T9" fmla="*/ 5 h 157"/>
                <a:gd name="T10" fmla="*/ 68 w 157"/>
                <a:gd name="T11" fmla="*/ 1 h 157"/>
                <a:gd name="T12" fmla="*/ 62 w 157"/>
                <a:gd name="T13" fmla="*/ 22 h 157"/>
                <a:gd name="T14" fmla="*/ 37 w 157"/>
                <a:gd name="T15" fmla="*/ 16 h 157"/>
                <a:gd name="T16" fmla="*/ 24 w 157"/>
                <a:gd name="T17" fmla="*/ 23 h 157"/>
                <a:gd name="T18" fmla="*/ 16 w 157"/>
                <a:gd name="T19" fmla="*/ 31 h 157"/>
                <a:gd name="T20" fmla="*/ 27 w 157"/>
                <a:gd name="T21" fmla="*/ 51 h 157"/>
                <a:gd name="T22" fmla="*/ 5 w 157"/>
                <a:gd name="T23" fmla="*/ 64 h 157"/>
                <a:gd name="T24" fmla="*/ 0 w 157"/>
                <a:gd name="T25" fmla="*/ 78 h 157"/>
                <a:gd name="T26" fmla="*/ 1 w 157"/>
                <a:gd name="T27" fmla="*/ 89 h 157"/>
                <a:gd name="T28" fmla="*/ 22 w 157"/>
                <a:gd name="T29" fmla="*/ 96 h 157"/>
                <a:gd name="T30" fmla="*/ 16 w 157"/>
                <a:gd name="T31" fmla="*/ 120 h 157"/>
                <a:gd name="T32" fmla="*/ 23 w 157"/>
                <a:gd name="T33" fmla="*/ 133 h 157"/>
                <a:gd name="T34" fmla="*/ 32 w 157"/>
                <a:gd name="T35" fmla="*/ 141 h 157"/>
                <a:gd name="T36" fmla="*/ 51 w 157"/>
                <a:gd name="T37" fmla="*/ 131 h 157"/>
                <a:gd name="T38" fmla="*/ 64 w 157"/>
                <a:gd name="T39" fmla="*/ 152 h 157"/>
                <a:gd name="T40" fmla="*/ 79 w 157"/>
                <a:gd name="T41" fmla="*/ 157 h 157"/>
                <a:gd name="T42" fmla="*/ 94 w 157"/>
                <a:gd name="T43" fmla="*/ 152 h 157"/>
                <a:gd name="T44" fmla="*/ 107 w 157"/>
                <a:gd name="T45" fmla="*/ 131 h 157"/>
                <a:gd name="T46" fmla="*/ 126 w 157"/>
                <a:gd name="T47" fmla="*/ 141 h 157"/>
                <a:gd name="T48" fmla="*/ 141 w 157"/>
                <a:gd name="T49" fmla="*/ 120 h 157"/>
                <a:gd name="T50" fmla="*/ 136 w 157"/>
                <a:gd name="T51" fmla="*/ 96 h 157"/>
                <a:gd name="T52" fmla="*/ 156 w 157"/>
                <a:gd name="T53" fmla="*/ 89 h 157"/>
                <a:gd name="T54" fmla="*/ 156 w 157"/>
                <a:gd name="T55" fmla="*/ 68 h 157"/>
                <a:gd name="T56" fmla="*/ 147 w 157"/>
                <a:gd name="T57" fmla="*/ 85 h 157"/>
                <a:gd name="T58" fmla="*/ 127 w 157"/>
                <a:gd name="T59" fmla="*/ 90 h 157"/>
                <a:gd name="T60" fmla="*/ 122 w 157"/>
                <a:gd name="T61" fmla="*/ 110 h 157"/>
                <a:gd name="T62" fmla="*/ 123 w 157"/>
                <a:gd name="T63" fmla="*/ 131 h 157"/>
                <a:gd name="T64" fmla="*/ 105 w 157"/>
                <a:gd name="T65" fmla="*/ 121 h 157"/>
                <a:gd name="T66" fmla="*/ 87 w 157"/>
                <a:gd name="T67" fmla="*/ 131 h 157"/>
                <a:gd name="T68" fmla="*/ 73 w 157"/>
                <a:gd name="T69" fmla="*/ 147 h 157"/>
                <a:gd name="T70" fmla="*/ 67 w 157"/>
                <a:gd name="T71" fmla="*/ 127 h 157"/>
                <a:gd name="T72" fmla="*/ 48 w 157"/>
                <a:gd name="T73" fmla="*/ 121 h 157"/>
                <a:gd name="T74" fmla="*/ 31 w 157"/>
                <a:gd name="T75" fmla="*/ 128 h 157"/>
                <a:gd name="T76" fmla="*/ 26 w 157"/>
                <a:gd name="T77" fmla="*/ 123 h 157"/>
                <a:gd name="T78" fmla="*/ 36 w 157"/>
                <a:gd name="T79" fmla="*/ 105 h 157"/>
                <a:gd name="T80" fmla="*/ 27 w 157"/>
                <a:gd name="T81" fmla="*/ 87 h 157"/>
                <a:gd name="T82" fmla="*/ 10 w 157"/>
                <a:gd name="T83" fmla="*/ 80 h 157"/>
                <a:gd name="T84" fmla="*/ 10 w 157"/>
                <a:gd name="T85" fmla="*/ 73 h 157"/>
                <a:gd name="T86" fmla="*/ 31 w 157"/>
                <a:gd name="T87" fmla="*/ 67 h 157"/>
                <a:gd name="T88" fmla="*/ 36 w 157"/>
                <a:gd name="T89" fmla="*/ 47 h 157"/>
                <a:gd name="T90" fmla="*/ 30 w 157"/>
                <a:gd name="T91" fmla="*/ 31 h 157"/>
                <a:gd name="T92" fmla="*/ 35 w 157"/>
                <a:gd name="T93" fmla="*/ 26 h 157"/>
                <a:gd name="T94" fmla="*/ 53 w 157"/>
                <a:gd name="T95" fmla="*/ 36 h 157"/>
                <a:gd name="T96" fmla="*/ 71 w 157"/>
                <a:gd name="T97" fmla="*/ 26 h 157"/>
                <a:gd name="T98" fmla="*/ 85 w 157"/>
                <a:gd name="T99" fmla="*/ 10 h 157"/>
                <a:gd name="T100" fmla="*/ 91 w 157"/>
                <a:gd name="T101" fmla="*/ 30 h 157"/>
                <a:gd name="T102" fmla="*/ 110 w 157"/>
                <a:gd name="T103" fmla="*/ 36 h 157"/>
                <a:gd name="T104" fmla="*/ 131 w 157"/>
                <a:gd name="T105" fmla="*/ 34 h 157"/>
                <a:gd name="T106" fmla="*/ 121 w 157"/>
                <a:gd name="T107" fmla="*/ 53 h 157"/>
                <a:gd name="T108" fmla="*/ 131 w 157"/>
                <a:gd name="T109" fmla="*/ 71 h 157"/>
                <a:gd name="T110" fmla="*/ 148 w 157"/>
                <a:gd name="T11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57" h="157">
                  <a:moveTo>
                    <a:pt x="152" y="64"/>
                  </a:moveTo>
                  <a:cubicBezTo>
                    <a:pt x="136" y="61"/>
                    <a:pt x="136" y="61"/>
                    <a:pt x="136" y="61"/>
                  </a:cubicBezTo>
                  <a:cubicBezTo>
                    <a:pt x="134" y="58"/>
                    <a:pt x="133" y="54"/>
                    <a:pt x="131" y="51"/>
                  </a:cubicBezTo>
                  <a:cubicBezTo>
                    <a:pt x="141" y="37"/>
                    <a:pt x="141" y="37"/>
                    <a:pt x="141" y="37"/>
                  </a:cubicBezTo>
                  <a:cubicBezTo>
                    <a:pt x="143" y="35"/>
                    <a:pt x="143" y="33"/>
                    <a:pt x="141" y="31"/>
                  </a:cubicBezTo>
                  <a:cubicBezTo>
                    <a:pt x="137" y="26"/>
                    <a:pt x="132" y="20"/>
                    <a:pt x="126" y="16"/>
                  </a:cubicBezTo>
                  <a:cubicBezTo>
                    <a:pt x="124" y="15"/>
                    <a:pt x="122" y="15"/>
                    <a:pt x="120" y="1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3" y="25"/>
                    <a:pt x="100" y="23"/>
                    <a:pt x="96" y="22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3"/>
                    <a:pt x="92" y="1"/>
                    <a:pt x="90" y="1"/>
                  </a:cubicBezTo>
                  <a:cubicBezTo>
                    <a:pt x="82" y="0"/>
                    <a:pt x="75" y="0"/>
                    <a:pt x="68" y="1"/>
                  </a:cubicBezTo>
                  <a:cubicBezTo>
                    <a:pt x="66" y="1"/>
                    <a:pt x="64" y="3"/>
                    <a:pt x="64" y="5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58" y="23"/>
                    <a:pt x="54" y="25"/>
                    <a:pt x="51" y="2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6" y="15"/>
                    <a:pt x="33" y="15"/>
                    <a:pt x="32" y="16"/>
                  </a:cubicBezTo>
                  <a:cubicBezTo>
                    <a:pt x="29" y="18"/>
                    <a:pt x="26" y="20"/>
                    <a:pt x="24" y="23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0" y="26"/>
                    <a:pt x="18" y="29"/>
                    <a:pt x="16" y="31"/>
                  </a:cubicBezTo>
                  <a:cubicBezTo>
                    <a:pt x="15" y="33"/>
                    <a:pt x="15" y="35"/>
                    <a:pt x="16" y="37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5" y="54"/>
                    <a:pt x="23" y="58"/>
                    <a:pt x="22" y="61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3" y="64"/>
                    <a:pt x="2" y="66"/>
                    <a:pt x="1" y="68"/>
                  </a:cubicBezTo>
                  <a:cubicBezTo>
                    <a:pt x="1" y="71"/>
                    <a:pt x="1" y="74"/>
                    <a:pt x="0" y="78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" y="83"/>
                    <a:pt x="1" y="86"/>
                    <a:pt x="1" y="89"/>
                  </a:cubicBezTo>
                  <a:cubicBezTo>
                    <a:pt x="2" y="92"/>
                    <a:pt x="3" y="93"/>
                    <a:pt x="5" y="94"/>
                  </a:cubicBezTo>
                  <a:cubicBezTo>
                    <a:pt x="22" y="96"/>
                    <a:pt x="22" y="96"/>
                    <a:pt x="22" y="96"/>
                  </a:cubicBezTo>
                  <a:cubicBezTo>
                    <a:pt x="23" y="100"/>
                    <a:pt x="25" y="103"/>
                    <a:pt x="27" y="107"/>
                  </a:cubicBezTo>
                  <a:cubicBezTo>
                    <a:pt x="16" y="120"/>
                    <a:pt x="16" y="120"/>
                    <a:pt x="16" y="120"/>
                  </a:cubicBezTo>
                  <a:cubicBezTo>
                    <a:pt x="15" y="122"/>
                    <a:pt x="15" y="124"/>
                    <a:pt x="16" y="126"/>
                  </a:cubicBezTo>
                  <a:cubicBezTo>
                    <a:pt x="18" y="128"/>
                    <a:pt x="20" y="131"/>
                    <a:pt x="23" y="133"/>
                  </a:cubicBezTo>
                  <a:cubicBezTo>
                    <a:pt x="24" y="135"/>
                    <a:pt x="24" y="135"/>
                    <a:pt x="24" y="135"/>
                  </a:cubicBezTo>
                  <a:cubicBezTo>
                    <a:pt x="26" y="137"/>
                    <a:pt x="29" y="139"/>
                    <a:pt x="32" y="141"/>
                  </a:cubicBezTo>
                  <a:cubicBezTo>
                    <a:pt x="33" y="142"/>
                    <a:pt x="36" y="142"/>
                    <a:pt x="37" y="141"/>
                  </a:cubicBezTo>
                  <a:cubicBezTo>
                    <a:pt x="51" y="131"/>
                    <a:pt x="51" y="131"/>
                    <a:pt x="51" y="131"/>
                  </a:cubicBezTo>
                  <a:cubicBezTo>
                    <a:pt x="54" y="133"/>
                    <a:pt x="58" y="134"/>
                    <a:pt x="62" y="135"/>
                  </a:cubicBezTo>
                  <a:cubicBezTo>
                    <a:pt x="64" y="152"/>
                    <a:pt x="64" y="152"/>
                    <a:pt x="64" y="152"/>
                  </a:cubicBezTo>
                  <a:cubicBezTo>
                    <a:pt x="64" y="154"/>
                    <a:pt x="66" y="156"/>
                    <a:pt x="68" y="156"/>
                  </a:cubicBezTo>
                  <a:cubicBezTo>
                    <a:pt x="72" y="157"/>
                    <a:pt x="75" y="157"/>
                    <a:pt x="79" y="157"/>
                  </a:cubicBezTo>
                  <a:cubicBezTo>
                    <a:pt x="82" y="157"/>
                    <a:pt x="86" y="157"/>
                    <a:pt x="90" y="156"/>
                  </a:cubicBezTo>
                  <a:cubicBezTo>
                    <a:pt x="92" y="156"/>
                    <a:pt x="94" y="154"/>
                    <a:pt x="94" y="152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100" y="134"/>
                    <a:pt x="103" y="133"/>
                    <a:pt x="107" y="131"/>
                  </a:cubicBezTo>
                  <a:cubicBezTo>
                    <a:pt x="120" y="141"/>
                    <a:pt x="120" y="141"/>
                    <a:pt x="120" y="141"/>
                  </a:cubicBezTo>
                  <a:cubicBezTo>
                    <a:pt x="122" y="142"/>
                    <a:pt x="124" y="142"/>
                    <a:pt x="126" y="141"/>
                  </a:cubicBezTo>
                  <a:cubicBezTo>
                    <a:pt x="132" y="137"/>
                    <a:pt x="137" y="132"/>
                    <a:pt x="141" y="126"/>
                  </a:cubicBezTo>
                  <a:cubicBezTo>
                    <a:pt x="143" y="124"/>
                    <a:pt x="143" y="122"/>
                    <a:pt x="141" y="120"/>
                  </a:cubicBezTo>
                  <a:cubicBezTo>
                    <a:pt x="131" y="107"/>
                    <a:pt x="131" y="107"/>
                    <a:pt x="131" y="107"/>
                  </a:cubicBezTo>
                  <a:cubicBezTo>
                    <a:pt x="133" y="103"/>
                    <a:pt x="134" y="99"/>
                    <a:pt x="136" y="96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4" y="93"/>
                    <a:pt x="156" y="92"/>
                    <a:pt x="156" y="89"/>
                  </a:cubicBezTo>
                  <a:cubicBezTo>
                    <a:pt x="157" y="86"/>
                    <a:pt x="157" y="82"/>
                    <a:pt x="157" y="79"/>
                  </a:cubicBezTo>
                  <a:cubicBezTo>
                    <a:pt x="157" y="75"/>
                    <a:pt x="157" y="71"/>
                    <a:pt x="156" y="68"/>
                  </a:cubicBezTo>
                  <a:cubicBezTo>
                    <a:pt x="156" y="66"/>
                    <a:pt x="154" y="64"/>
                    <a:pt x="152" y="64"/>
                  </a:cubicBezTo>
                  <a:close/>
                  <a:moveTo>
                    <a:pt x="147" y="85"/>
                  </a:moveTo>
                  <a:cubicBezTo>
                    <a:pt x="131" y="87"/>
                    <a:pt x="131" y="87"/>
                    <a:pt x="131" y="87"/>
                  </a:cubicBezTo>
                  <a:cubicBezTo>
                    <a:pt x="129" y="87"/>
                    <a:pt x="128" y="88"/>
                    <a:pt x="127" y="90"/>
                  </a:cubicBezTo>
                  <a:cubicBezTo>
                    <a:pt x="126" y="95"/>
                    <a:pt x="124" y="100"/>
                    <a:pt x="121" y="104"/>
                  </a:cubicBezTo>
                  <a:cubicBezTo>
                    <a:pt x="120" y="106"/>
                    <a:pt x="120" y="108"/>
                    <a:pt x="122" y="110"/>
                  </a:cubicBezTo>
                  <a:cubicBezTo>
                    <a:pt x="131" y="123"/>
                    <a:pt x="131" y="123"/>
                    <a:pt x="131" y="123"/>
                  </a:cubicBezTo>
                  <a:cubicBezTo>
                    <a:pt x="129" y="126"/>
                    <a:pt x="126" y="129"/>
                    <a:pt x="123" y="131"/>
                  </a:cubicBezTo>
                  <a:cubicBezTo>
                    <a:pt x="110" y="121"/>
                    <a:pt x="110" y="121"/>
                    <a:pt x="110" y="121"/>
                  </a:cubicBezTo>
                  <a:cubicBezTo>
                    <a:pt x="109" y="120"/>
                    <a:pt x="106" y="120"/>
                    <a:pt x="105" y="121"/>
                  </a:cubicBezTo>
                  <a:cubicBezTo>
                    <a:pt x="100" y="124"/>
                    <a:pt x="96" y="126"/>
                    <a:pt x="91" y="127"/>
                  </a:cubicBezTo>
                  <a:cubicBezTo>
                    <a:pt x="89" y="127"/>
                    <a:pt x="87" y="129"/>
                    <a:pt x="87" y="131"/>
                  </a:cubicBezTo>
                  <a:cubicBezTo>
                    <a:pt x="85" y="147"/>
                    <a:pt x="85" y="147"/>
                    <a:pt x="85" y="147"/>
                  </a:cubicBezTo>
                  <a:cubicBezTo>
                    <a:pt x="81" y="147"/>
                    <a:pt x="77" y="147"/>
                    <a:pt x="73" y="147"/>
                  </a:cubicBezTo>
                  <a:cubicBezTo>
                    <a:pt x="71" y="131"/>
                    <a:pt x="71" y="131"/>
                    <a:pt x="71" y="131"/>
                  </a:cubicBezTo>
                  <a:cubicBezTo>
                    <a:pt x="71" y="129"/>
                    <a:pt x="69" y="127"/>
                    <a:pt x="67" y="127"/>
                  </a:cubicBezTo>
                  <a:cubicBezTo>
                    <a:pt x="62" y="126"/>
                    <a:pt x="57" y="124"/>
                    <a:pt x="53" y="121"/>
                  </a:cubicBezTo>
                  <a:cubicBezTo>
                    <a:pt x="51" y="120"/>
                    <a:pt x="49" y="120"/>
                    <a:pt x="48" y="121"/>
                  </a:cubicBezTo>
                  <a:cubicBezTo>
                    <a:pt x="35" y="131"/>
                    <a:pt x="35" y="131"/>
                    <a:pt x="35" y="131"/>
                  </a:cubicBezTo>
                  <a:cubicBezTo>
                    <a:pt x="33" y="130"/>
                    <a:pt x="32" y="129"/>
                    <a:pt x="31" y="128"/>
                  </a:cubicBezTo>
                  <a:cubicBezTo>
                    <a:pt x="30" y="127"/>
                    <a:pt x="30" y="127"/>
                    <a:pt x="30" y="127"/>
                  </a:cubicBezTo>
                  <a:cubicBezTo>
                    <a:pt x="28" y="125"/>
                    <a:pt x="27" y="124"/>
                    <a:pt x="26" y="123"/>
                  </a:cubicBezTo>
                  <a:cubicBezTo>
                    <a:pt x="36" y="110"/>
                    <a:pt x="36" y="110"/>
                    <a:pt x="36" y="110"/>
                  </a:cubicBezTo>
                  <a:cubicBezTo>
                    <a:pt x="37" y="108"/>
                    <a:pt x="38" y="106"/>
                    <a:pt x="36" y="105"/>
                  </a:cubicBezTo>
                  <a:cubicBezTo>
                    <a:pt x="34" y="100"/>
                    <a:pt x="32" y="95"/>
                    <a:pt x="31" y="90"/>
                  </a:cubicBezTo>
                  <a:cubicBezTo>
                    <a:pt x="30" y="88"/>
                    <a:pt x="28" y="87"/>
                    <a:pt x="27" y="87"/>
                  </a:cubicBezTo>
                  <a:cubicBezTo>
                    <a:pt x="10" y="84"/>
                    <a:pt x="10" y="84"/>
                    <a:pt x="10" y="84"/>
                  </a:cubicBezTo>
                  <a:cubicBezTo>
                    <a:pt x="10" y="83"/>
                    <a:pt x="10" y="81"/>
                    <a:pt x="10" y="80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10" y="76"/>
                    <a:pt x="10" y="74"/>
                    <a:pt x="10" y="73"/>
                  </a:cubicBezTo>
                  <a:cubicBezTo>
                    <a:pt x="27" y="71"/>
                    <a:pt x="27" y="71"/>
                    <a:pt x="27" y="71"/>
                  </a:cubicBezTo>
                  <a:cubicBezTo>
                    <a:pt x="28" y="70"/>
                    <a:pt x="30" y="69"/>
                    <a:pt x="31" y="67"/>
                  </a:cubicBezTo>
                  <a:cubicBezTo>
                    <a:pt x="32" y="62"/>
                    <a:pt x="34" y="57"/>
                    <a:pt x="36" y="53"/>
                  </a:cubicBezTo>
                  <a:cubicBezTo>
                    <a:pt x="38" y="51"/>
                    <a:pt x="37" y="49"/>
                    <a:pt x="36" y="47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3"/>
                    <a:pt x="28" y="32"/>
                    <a:pt x="30" y="31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2" y="28"/>
                    <a:pt x="33" y="27"/>
                    <a:pt x="35" y="2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9" y="37"/>
                    <a:pt x="51" y="37"/>
                    <a:pt x="53" y="36"/>
                  </a:cubicBezTo>
                  <a:cubicBezTo>
                    <a:pt x="57" y="34"/>
                    <a:pt x="62" y="32"/>
                    <a:pt x="67" y="30"/>
                  </a:cubicBezTo>
                  <a:cubicBezTo>
                    <a:pt x="69" y="30"/>
                    <a:pt x="71" y="28"/>
                    <a:pt x="71" y="26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7" y="10"/>
                    <a:pt x="81" y="10"/>
                    <a:pt x="85" y="10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7" y="28"/>
                    <a:pt x="89" y="30"/>
                    <a:pt x="91" y="30"/>
                  </a:cubicBezTo>
                  <a:cubicBezTo>
                    <a:pt x="96" y="32"/>
                    <a:pt x="100" y="34"/>
                    <a:pt x="105" y="36"/>
                  </a:cubicBezTo>
                  <a:cubicBezTo>
                    <a:pt x="106" y="37"/>
                    <a:pt x="109" y="37"/>
                    <a:pt x="110" y="3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6" y="29"/>
                    <a:pt x="129" y="31"/>
                    <a:pt x="131" y="34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0" y="49"/>
                    <a:pt x="120" y="51"/>
                    <a:pt x="121" y="53"/>
                  </a:cubicBezTo>
                  <a:cubicBezTo>
                    <a:pt x="124" y="57"/>
                    <a:pt x="126" y="62"/>
                    <a:pt x="127" y="67"/>
                  </a:cubicBezTo>
                  <a:cubicBezTo>
                    <a:pt x="128" y="69"/>
                    <a:pt x="129" y="70"/>
                    <a:pt x="131" y="71"/>
                  </a:cubicBezTo>
                  <a:cubicBezTo>
                    <a:pt x="147" y="73"/>
                    <a:pt x="147" y="73"/>
                    <a:pt x="147" y="73"/>
                  </a:cubicBezTo>
                  <a:cubicBezTo>
                    <a:pt x="148" y="75"/>
                    <a:pt x="148" y="77"/>
                    <a:pt x="148" y="79"/>
                  </a:cubicBezTo>
                  <a:cubicBezTo>
                    <a:pt x="148" y="81"/>
                    <a:pt x="148" y="83"/>
                    <a:pt x="147" y="85"/>
                  </a:cubicBezTo>
                  <a:close/>
                </a:path>
              </a:pathLst>
            </a:custGeom>
            <a:solidFill>
              <a:srgbClr val="2FAFB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0682" tIns="40341" rIns="80682" bIns="4034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8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8" name="Freeform 59">
              <a:extLst>
                <a:ext uri="{FF2B5EF4-FFF2-40B4-BE49-F238E27FC236}">
                  <a16:creationId xmlns:a16="http://schemas.microsoft.com/office/drawing/2014/main" id="{E0282373-AE18-4B9D-9106-C273405E2C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18950" y="2980275"/>
              <a:ext cx="173417" cy="173417"/>
            </a:xfrm>
            <a:custGeom>
              <a:avLst/>
              <a:gdLst>
                <a:gd name="T0" fmla="*/ 31 w 46"/>
                <a:gd name="T1" fmla="*/ 2 h 46"/>
                <a:gd name="T2" fmla="*/ 23 w 46"/>
                <a:gd name="T3" fmla="*/ 0 h 46"/>
                <a:gd name="T4" fmla="*/ 2 w 46"/>
                <a:gd name="T5" fmla="*/ 14 h 46"/>
                <a:gd name="T6" fmla="*/ 2 w 46"/>
                <a:gd name="T7" fmla="*/ 32 h 46"/>
                <a:gd name="T8" fmla="*/ 14 w 46"/>
                <a:gd name="T9" fmla="*/ 44 h 46"/>
                <a:gd name="T10" fmla="*/ 23 w 46"/>
                <a:gd name="T11" fmla="*/ 46 h 46"/>
                <a:gd name="T12" fmla="*/ 43 w 46"/>
                <a:gd name="T13" fmla="*/ 32 h 46"/>
                <a:gd name="T14" fmla="*/ 43 w 46"/>
                <a:gd name="T15" fmla="*/ 14 h 46"/>
                <a:gd name="T16" fmla="*/ 31 w 46"/>
                <a:gd name="T17" fmla="*/ 2 h 46"/>
                <a:gd name="T18" fmla="*/ 35 w 46"/>
                <a:gd name="T19" fmla="*/ 28 h 46"/>
                <a:gd name="T20" fmla="*/ 23 w 46"/>
                <a:gd name="T21" fmla="*/ 36 h 46"/>
                <a:gd name="T22" fmla="*/ 18 w 46"/>
                <a:gd name="T23" fmla="*/ 35 h 46"/>
                <a:gd name="T24" fmla="*/ 11 w 46"/>
                <a:gd name="T25" fmla="*/ 28 h 46"/>
                <a:gd name="T26" fmla="*/ 11 w 46"/>
                <a:gd name="T27" fmla="*/ 18 h 46"/>
                <a:gd name="T28" fmla="*/ 23 w 46"/>
                <a:gd name="T29" fmla="*/ 10 h 46"/>
                <a:gd name="T30" fmla="*/ 28 w 46"/>
                <a:gd name="T31" fmla="*/ 11 h 46"/>
                <a:gd name="T32" fmla="*/ 35 w 46"/>
                <a:gd name="T33" fmla="*/ 18 h 46"/>
                <a:gd name="T34" fmla="*/ 35 w 46"/>
                <a:gd name="T35" fmla="*/ 2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46">
                  <a:moveTo>
                    <a:pt x="31" y="2"/>
                  </a:moveTo>
                  <a:cubicBezTo>
                    <a:pt x="28" y="1"/>
                    <a:pt x="26" y="0"/>
                    <a:pt x="23" y="0"/>
                  </a:cubicBezTo>
                  <a:cubicBezTo>
                    <a:pt x="13" y="0"/>
                    <a:pt x="5" y="6"/>
                    <a:pt x="2" y="14"/>
                  </a:cubicBezTo>
                  <a:cubicBezTo>
                    <a:pt x="0" y="20"/>
                    <a:pt x="0" y="26"/>
                    <a:pt x="2" y="32"/>
                  </a:cubicBezTo>
                  <a:cubicBezTo>
                    <a:pt x="4" y="37"/>
                    <a:pt x="9" y="42"/>
                    <a:pt x="14" y="44"/>
                  </a:cubicBezTo>
                  <a:cubicBezTo>
                    <a:pt x="17" y="45"/>
                    <a:pt x="20" y="46"/>
                    <a:pt x="23" y="46"/>
                  </a:cubicBezTo>
                  <a:cubicBezTo>
                    <a:pt x="32" y="46"/>
                    <a:pt x="40" y="40"/>
                    <a:pt x="43" y="32"/>
                  </a:cubicBezTo>
                  <a:cubicBezTo>
                    <a:pt x="46" y="26"/>
                    <a:pt x="46" y="20"/>
                    <a:pt x="43" y="14"/>
                  </a:cubicBezTo>
                  <a:cubicBezTo>
                    <a:pt x="41" y="9"/>
                    <a:pt x="37" y="4"/>
                    <a:pt x="31" y="2"/>
                  </a:cubicBezTo>
                  <a:close/>
                  <a:moveTo>
                    <a:pt x="35" y="28"/>
                  </a:moveTo>
                  <a:cubicBezTo>
                    <a:pt x="33" y="33"/>
                    <a:pt x="28" y="36"/>
                    <a:pt x="23" y="36"/>
                  </a:cubicBezTo>
                  <a:cubicBezTo>
                    <a:pt x="21" y="36"/>
                    <a:pt x="19" y="36"/>
                    <a:pt x="18" y="35"/>
                  </a:cubicBezTo>
                  <a:cubicBezTo>
                    <a:pt x="15" y="34"/>
                    <a:pt x="12" y="31"/>
                    <a:pt x="11" y="28"/>
                  </a:cubicBezTo>
                  <a:cubicBezTo>
                    <a:pt x="9" y="25"/>
                    <a:pt x="9" y="21"/>
                    <a:pt x="11" y="18"/>
                  </a:cubicBezTo>
                  <a:cubicBezTo>
                    <a:pt x="13" y="13"/>
                    <a:pt x="17" y="10"/>
                    <a:pt x="23" y="10"/>
                  </a:cubicBezTo>
                  <a:cubicBezTo>
                    <a:pt x="24" y="10"/>
                    <a:pt x="26" y="10"/>
                    <a:pt x="28" y="11"/>
                  </a:cubicBezTo>
                  <a:cubicBezTo>
                    <a:pt x="31" y="12"/>
                    <a:pt x="33" y="15"/>
                    <a:pt x="35" y="18"/>
                  </a:cubicBezTo>
                  <a:cubicBezTo>
                    <a:pt x="36" y="21"/>
                    <a:pt x="36" y="25"/>
                    <a:pt x="35" y="28"/>
                  </a:cubicBezTo>
                  <a:close/>
                </a:path>
              </a:pathLst>
            </a:custGeom>
            <a:solidFill>
              <a:srgbClr val="2FAFB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0682" tIns="40341" rIns="80682" bIns="4034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8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9" name="Freeform 60">
              <a:extLst>
                <a:ext uri="{FF2B5EF4-FFF2-40B4-BE49-F238E27FC236}">
                  <a16:creationId xmlns:a16="http://schemas.microsoft.com/office/drawing/2014/main" id="{B9E73E0B-6236-450B-96CD-665FC4E992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2017" y="2851553"/>
              <a:ext cx="425496" cy="429072"/>
            </a:xfrm>
            <a:custGeom>
              <a:avLst/>
              <a:gdLst>
                <a:gd name="T0" fmla="*/ 101 w 113"/>
                <a:gd name="T1" fmla="*/ 60 h 114"/>
                <a:gd name="T2" fmla="*/ 110 w 113"/>
                <a:gd name="T3" fmla="*/ 48 h 114"/>
                <a:gd name="T4" fmla="*/ 106 w 113"/>
                <a:gd name="T5" fmla="*/ 27 h 114"/>
                <a:gd name="T6" fmla="*/ 90 w 113"/>
                <a:gd name="T7" fmla="*/ 28 h 114"/>
                <a:gd name="T8" fmla="*/ 88 w 113"/>
                <a:gd name="T9" fmla="*/ 12 h 114"/>
                <a:gd name="T10" fmla="*/ 79 w 113"/>
                <a:gd name="T11" fmla="*/ 3 h 114"/>
                <a:gd name="T12" fmla="*/ 66 w 113"/>
                <a:gd name="T13" fmla="*/ 3 h 114"/>
                <a:gd name="T14" fmla="*/ 53 w 113"/>
                <a:gd name="T15" fmla="*/ 13 h 114"/>
                <a:gd name="T16" fmla="*/ 42 w 113"/>
                <a:gd name="T17" fmla="*/ 1 h 114"/>
                <a:gd name="T18" fmla="*/ 34 w 113"/>
                <a:gd name="T19" fmla="*/ 4 h 114"/>
                <a:gd name="T20" fmla="*/ 25 w 113"/>
                <a:gd name="T21" fmla="*/ 13 h 114"/>
                <a:gd name="T22" fmla="*/ 23 w 113"/>
                <a:gd name="T23" fmla="*/ 29 h 114"/>
                <a:gd name="T24" fmla="*/ 7 w 113"/>
                <a:gd name="T25" fmla="*/ 28 h 114"/>
                <a:gd name="T26" fmla="*/ 3 w 113"/>
                <a:gd name="T27" fmla="*/ 36 h 114"/>
                <a:gd name="T28" fmla="*/ 3 w 113"/>
                <a:gd name="T29" fmla="*/ 48 h 114"/>
                <a:gd name="T30" fmla="*/ 13 w 113"/>
                <a:gd name="T31" fmla="*/ 61 h 114"/>
                <a:gd name="T32" fmla="*/ 1 w 113"/>
                <a:gd name="T33" fmla="*/ 72 h 114"/>
                <a:gd name="T34" fmla="*/ 3 w 113"/>
                <a:gd name="T35" fmla="*/ 80 h 114"/>
                <a:gd name="T36" fmla="*/ 12 w 113"/>
                <a:gd name="T37" fmla="*/ 89 h 114"/>
                <a:gd name="T38" fmla="*/ 28 w 113"/>
                <a:gd name="T39" fmla="*/ 91 h 114"/>
                <a:gd name="T40" fmla="*/ 28 w 113"/>
                <a:gd name="T41" fmla="*/ 107 h 114"/>
                <a:gd name="T42" fmla="*/ 42 w 113"/>
                <a:gd name="T43" fmla="*/ 113 h 114"/>
                <a:gd name="T44" fmla="*/ 48 w 113"/>
                <a:gd name="T45" fmla="*/ 111 h 114"/>
                <a:gd name="T46" fmla="*/ 60 w 113"/>
                <a:gd name="T47" fmla="*/ 101 h 114"/>
                <a:gd name="T48" fmla="*/ 71 w 113"/>
                <a:gd name="T49" fmla="*/ 113 h 114"/>
                <a:gd name="T50" fmla="*/ 88 w 113"/>
                <a:gd name="T51" fmla="*/ 101 h 114"/>
                <a:gd name="T52" fmla="*/ 90 w 113"/>
                <a:gd name="T53" fmla="*/ 85 h 114"/>
                <a:gd name="T54" fmla="*/ 107 w 113"/>
                <a:gd name="T55" fmla="*/ 86 h 114"/>
                <a:gd name="T56" fmla="*/ 113 w 113"/>
                <a:gd name="T57" fmla="*/ 71 h 114"/>
                <a:gd name="T58" fmla="*/ 101 w 113"/>
                <a:gd name="T59" fmla="*/ 75 h 114"/>
                <a:gd name="T60" fmla="*/ 90 w 113"/>
                <a:gd name="T61" fmla="*/ 75 h 114"/>
                <a:gd name="T62" fmla="*/ 77 w 113"/>
                <a:gd name="T63" fmla="*/ 85 h 114"/>
                <a:gd name="T64" fmla="*/ 78 w 113"/>
                <a:gd name="T65" fmla="*/ 100 h 114"/>
                <a:gd name="T66" fmla="*/ 67 w 113"/>
                <a:gd name="T67" fmla="*/ 93 h 114"/>
                <a:gd name="T68" fmla="*/ 51 w 113"/>
                <a:gd name="T69" fmla="*/ 91 h 114"/>
                <a:gd name="T70" fmla="*/ 41 w 113"/>
                <a:gd name="T71" fmla="*/ 103 h 114"/>
                <a:gd name="T72" fmla="*/ 36 w 113"/>
                <a:gd name="T73" fmla="*/ 100 h 114"/>
                <a:gd name="T74" fmla="*/ 36 w 113"/>
                <a:gd name="T75" fmla="*/ 85 h 114"/>
                <a:gd name="T76" fmla="*/ 24 w 113"/>
                <a:gd name="T77" fmla="*/ 76 h 114"/>
                <a:gd name="T78" fmla="*/ 12 w 113"/>
                <a:gd name="T79" fmla="*/ 76 h 114"/>
                <a:gd name="T80" fmla="*/ 11 w 113"/>
                <a:gd name="T81" fmla="*/ 73 h 114"/>
                <a:gd name="T82" fmla="*/ 23 w 113"/>
                <a:gd name="T83" fmla="*/ 63 h 114"/>
                <a:gd name="T84" fmla="*/ 20 w 113"/>
                <a:gd name="T85" fmla="*/ 47 h 114"/>
                <a:gd name="T86" fmla="*/ 12 w 113"/>
                <a:gd name="T87" fmla="*/ 39 h 114"/>
                <a:gd name="T88" fmla="*/ 13 w 113"/>
                <a:gd name="T89" fmla="*/ 36 h 114"/>
                <a:gd name="T90" fmla="*/ 29 w 113"/>
                <a:gd name="T91" fmla="*/ 37 h 114"/>
                <a:gd name="T92" fmla="*/ 38 w 113"/>
                <a:gd name="T93" fmla="*/ 24 h 114"/>
                <a:gd name="T94" fmla="*/ 37 w 113"/>
                <a:gd name="T95" fmla="*/ 13 h 114"/>
                <a:gd name="T96" fmla="*/ 41 w 113"/>
                <a:gd name="T97" fmla="*/ 11 h 114"/>
                <a:gd name="T98" fmla="*/ 51 w 113"/>
                <a:gd name="T99" fmla="*/ 23 h 114"/>
                <a:gd name="T100" fmla="*/ 67 w 113"/>
                <a:gd name="T101" fmla="*/ 21 h 114"/>
                <a:gd name="T102" fmla="*/ 75 w 113"/>
                <a:gd name="T103" fmla="*/ 12 h 114"/>
                <a:gd name="T104" fmla="*/ 75 w 113"/>
                <a:gd name="T105" fmla="*/ 24 h 114"/>
                <a:gd name="T106" fmla="*/ 84 w 113"/>
                <a:gd name="T107" fmla="*/ 37 h 114"/>
                <a:gd name="T108" fmla="*/ 100 w 113"/>
                <a:gd name="T109" fmla="*/ 36 h 114"/>
                <a:gd name="T110" fmla="*/ 93 w 113"/>
                <a:gd name="T111" fmla="*/ 47 h 114"/>
                <a:gd name="T112" fmla="*/ 91 w 113"/>
                <a:gd name="T113" fmla="*/ 62 h 114"/>
                <a:gd name="T114" fmla="*/ 102 w 113"/>
                <a:gd name="T115" fmla="*/ 7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3" h="114">
                  <a:moveTo>
                    <a:pt x="110" y="66"/>
                  </a:moveTo>
                  <a:cubicBezTo>
                    <a:pt x="101" y="60"/>
                    <a:pt x="101" y="60"/>
                    <a:pt x="101" y="60"/>
                  </a:cubicBezTo>
                  <a:cubicBezTo>
                    <a:pt x="101" y="58"/>
                    <a:pt x="101" y="56"/>
                    <a:pt x="101" y="53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7"/>
                    <a:pt x="113" y="44"/>
                    <a:pt x="113" y="42"/>
                  </a:cubicBezTo>
                  <a:cubicBezTo>
                    <a:pt x="111" y="37"/>
                    <a:pt x="109" y="32"/>
                    <a:pt x="106" y="27"/>
                  </a:cubicBezTo>
                  <a:cubicBezTo>
                    <a:pt x="105" y="26"/>
                    <a:pt x="103" y="25"/>
                    <a:pt x="101" y="25"/>
                  </a:cubicBezTo>
                  <a:cubicBezTo>
                    <a:pt x="90" y="28"/>
                    <a:pt x="90" y="28"/>
                    <a:pt x="90" y="28"/>
                  </a:cubicBezTo>
                  <a:cubicBezTo>
                    <a:pt x="89" y="26"/>
                    <a:pt x="87" y="25"/>
                    <a:pt x="85" y="23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9" y="10"/>
                    <a:pt x="88" y="8"/>
                    <a:pt x="86" y="7"/>
                  </a:cubicBezTo>
                  <a:cubicBezTo>
                    <a:pt x="83" y="6"/>
                    <a:pt x="81" y="4"/>
                    <a:pt x="79" y="3"/>
                  </a:cubicBezTo>
                  <a:cubicBezTo>
                    <a:pt x="76" y="2"/>
                    <a:pt x="74" y="2"/>
                    <a:pt x="71" y="1"/>
                  </a:cubicBezTo>
                  <a:cubicBezTo>
                    <a:pt x="69" y="0"/>
                    <a:pt x="67" y="1"/>
                    <a:pt x="66" y="3"/>
                  </a:cubicBezTo>
                  <a:cubicBezTo>
                    <a:pt x="60" y="13"/>
                    <a:pt x="60" y="13"/>
                    <a:pt x="60" y="13"/>
                  </a:cubicBezTo>
                  <a:cubicBezTo>
                    <a:pt x="58" y="13"/>
                    <a:pt x="55" y="13"/>
                    <a:pt x="53" y="1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6" y="1"/>
                    <a:pt x="44" y="0"/>
                    <a:pt x="42" y="1"/>
                  </a:cubicBezTo>
                  <a:cubicBezTo>
                    <a:pt x="39" y="2"/>
                    <a:pt x="37" y="2"/>
                    <a:pt x="35" y="3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1" y="5"/>
                    <a:pt x="29" y="6"/>
                    <a:pt x="27" y="7"/>
                  </a:cubicBezTo>
                  <a:cubicBezTo>
                    <a:pt x="25" y="8"/>
                    <a:pt x="24" y="10"/>
                    <a:pt x="25" y="13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6" y="25"/>
                    <a:pt x="24" y="27"/>
                    <a:pt x="23" y="29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0" y="25"/>
                    <a:pt x="8" y="26"/>
                    <a:pt x="7" y="28"/>
                  </a:cubicBezTo>
                  <a:cubicBezTo>
                    <a:pt x="5" y="30"/>
                    <a:pt x="4" y="32"/>
                    <a:pt x="3" y="34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2" y="38"/>
                    <a:pt x="1" y="40"/>
                    <a:pt x="1" y="43"/>
                  </a:cubicBezTo>
                  <a:cubicBezTo>
                    <a:pt x="0" y="45"/>
                    <a:pt x="1" y="47"/>
                    <a:pt x="3" y="48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2" y="56"/>
                    <a:pt x="12" y="58"/>
                    <a:pt x="13" y="61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1" y="68"/>
                    <a:pt x="0" y="70"/>
                    <a:pt x="1" y="72"/>
                  </a:cubicBezTo>
                  <a:cubicBezTo>
                    <a:pt x="1" y="74"/>
                    <a:pt x="2" y="77"/>
                    <a:pt x="3" y="79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4" y="82"/>
                    <a:pt x="6" y="84"/>
                    <a:pt x="7" y="87"/>
                  </a:cubicBezTo>
                  <a:cubicBezTo>
                    <a:pt x="8" y="88"/>
                    <a:pt x="10" y="89"/>
                    <a:pt x="12" y="89"/>
                  </a:cubicBezTo>
                  <a:cubicBezTo>
                    <a:pt x="23" y="86"/>
                    <a:pt x="23" y="86"/>
                    <a:pt x="23" y="86"/>
                  </a:cubicBezTo>
                  <a:cubicBezTo>
                    <a:pt x="25" y="88"/>
                    <a:pt x="26" y="89"/>
                    <a:pt x="28" y="91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5" y="104"/>
                    <a:pt x="26" y="106"/>
                    <a:pt x="28" y="107"/>
                  </a:cubicBezTo>
                  <a:cubicBezTo>
                    <a:pt x="30" y="108"/>
                    <a:pt x="32" y="110"/>
                    <a:pt x="35" y="111"/>
                  </a:cubicBezTo>
                  <a:cubicBezTo>
                    <a:pt x="37" y="112"/>
                    <a:pt x="40" y="112"/>
                    <a:pt x="42" y="113"/>
                  </a:cubicBezTo>
                  <a:cubicBezTo>
                    <a:pt x="43" y="113"/>
                    <a:pt x="43" y="113"/>
                    <a:pt x="44" y="113"/>
                  </a:cubicBezTo>
                  <a:cubicBezTo>
                    <a:pt x="45" y="113"/>
                    <a:pt x="47" y="112"/>
                    <a:pt x="48" y="111"/>
                  </a:cubicBezTo>
                  <a:cubicBezTo>
                    <a:pt x="53" y="101"/>
                    <a:pt x="53" y="101"/>
                    <a:pt x="53" y="101"/>
                  </a:cubicBezTo>
                  <a:cubicBezTo>
                    <a:pt x="56" y="101"/>
                    <a:pt x="58" y="101"/>
                    <a:pt x="60" y="10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7" y="113"/>
                    <a:pt x="69" y="114"/>
                    <a:pt x="71" y="113"/>
                  </a:cubicBezTo>
                  <a:cubicBezTo>
                    <a:pt x="77" y="112"/>
                    <a:pt x="82" y="110"/>
                    <a:pt x="86" y="107"/>
                  </a:cubicBezTo>
                  <a:cubicBezTo>
                    <a:pt x="88" y="106"/>
                    <a:pt x="89" y="104"/>
                    <a:pt x="88" y="101"/>
                  </a:cubicBezTo>
                  <a:cubicBezTo>
                    <a:pt x="85" y="90"/>
                    <a:pt x="85" y="90"/>
                    <a:pt x="85" y="90"/>
                  </a:cubicBezTo>
                  <a:cubicBezTo>
                    <a:pt x="87" y="89"/>
                    <a:pt x="89" y="87"/>
                    <a:pt x="90" y="85"/>
                  </a:cubicBezTo>
                  <a:cubicBezTo>
                    <a:pt x="101" y="88"/>
                    <a:pt x="101" y="88"/>
                    <a:pt x="101" y="88"/>
                  </a:cubicBezTo>
                  <a:cubicBezTo>
                    <a:pt x="103" y="89"/>
                    <a:pt x="106" y="88"/>
                    <a:pt x="107" y="86"/>
                  </a:cubicBezTo>
                  <a:cubicBezTo>
                    <a:pt x="108" y="84"/>
                    <a:pt x="109" y="81"/>
                    <a:pt x="110" y="79"/>
                  </a:cubicBezTo>
                  <a:cubicBezTo>
                    <a:pt x="111" y="77"/>
                    <a:pt x="112" y="74"/>
                    <a:pt x="113" y="71"/>
                  </a:cubicBezTo>
                  <a:cubicBezTo>
                    <a:pt x="113" y="69"/>
                    <a:pt x="112" y="67"/>
                    <a:pt x="110" y="66"/>
                  </a:cubicBezTo>
                  <a:close/>
                  <a:moveTo>
                    <a:pt x="101" y="75"/>
                  </a:moveTo>
                  <a:cubicBezTo>
                    <a:pt x="101" y="76"/>
                    <a:pt x="101" y="77"/>
                    <a:pt x="100" y="78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88" y="75"/>
                    <a:pt x="86" y="76"/>
                    <a:pt x="85" y="77"/>
                  </a:cubicBezTo>
                  <a:cubicBezTo>
                    <a:pt x="83" y="80"/>
                    <a:pt x="80" y="83"/>
                    <a:pt x="77" y="85"/>
                  </a:cubicBezTo>
                  <a:cubicBezTo>
                    <a:pt x="75" y="86"/>
                    <a:pt x="75" y="88"/>
                    <a:pt x="75" y="90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6" y="101"/>
                    <a:pt x="74" y="102"/>
                    <a:pt x="72" y="10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6" y="92"/>
                    <a:pt x="64" y="91"/>
                    <a:pt x="62" y="91"/>
                  </a:cubicBezTo>
                  <a:cubicBezTo>
                    <a:pt x="59" y="92"/>
                    <a:pt x="55" y="92"/>
                    <a:pt x="51" y="91"/>
                  </a:cubicBezTo>
                  <a:cubicBezTo>
                    <a:pt x="49" y="91"/>
                    <a:pt x="48" y="92"/>
                    <a:pt x="47" y="93"/>
                  </a:cubicBezTo>
                  <a:cubicBezTo>
                    <a:pt x="41" y="103"/>
                    <a:pt x="41" y="103"/>
                    <a:pt x="41" y="103"/>
                  </a:cubicBezTo>
                  <a:cubicBezTo>
                    <a:pt x="40" y="102"/>
                    <a:pt x="39" y="102"/>
                    <a:pt x="38" y="102"/>
                  </a:cubicBezTo>
                  <a:cubicBezTo>
                    <a:pt x="37" y="101"/>
                    <a:pt x="36" y="101"/>
                    <a:pt x="36" y="100"/>
                  </a:cubicBezTo>
                  <a:cubicBezTo>
                    <a:pt x="38" y="90"/>
                    <a:pt x="38" y="90"/>
                    <a:pt x="38" y="90"/>
                  </a:cubicBezTo>
                  <a:cubicBezTo>
                    <a:pt x="39" y="88"/>
                    <a:pt x="38" y="86"/>
                    <a:pt x="36" y="85"/>
                  </a:cubicBezTo>
                  <a:cubicBezTo>
                    <a:pt x="34" y="83"/>
                    <a:pt x="31" y="80"/>
                    <a:pt x="29" y="77"/>
                  </a:cubicBezTo>
                  <a:cubicBezTo>
                    <a:pt x="28" y="76"/>
                    <a:pt x="26" y="75"/>
                    <a:pt x="24" y="76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3" y="78"/>
                    <a:pt x="13" y="77"/>
                    <a:pt x="12" y="76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4"/>
                    <a:pt x="11" y="74"/>
                    <a:pt x="11" y="73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2" y="66"/>
                    <a:pt x="23" y="64"/>
                    <a:pt x="23" y="63"/>
                  </a:cubicBezTo>
                  <a:cubicBezTo>
                    <a:pt x="22" y="59"/>
                    <a:pt x="22" y="55"/>
                    <a:pt x="23" y="52"/>
                  </a:cubicBezTo>
                  <a:cubicBezTo>
                    <a:pt x="23" y="50"/>
                    <a:pt x="22" y="48"/>
                    <a:pt x="20" y="47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1"/>
                    <a:pt x="11" y="40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3" y="37"/>
                    <a:pt x="13" y="37"/>
                    <a:pt x="13" y="36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7" y="38"/>
                    <a:pt x="29" y="37"/>
                  </a:cubicBezTo>
                  <a:cubicBezTo>
                    <a:pt x="31" y="34"/>
                    <a:pt x="33" y="31"/>
                    <a:pt x="36" y="29"/>
                  </a:cubicBezTo>
                  <a:cubicBezTo>
                    <a:pt x="38" y="28"/>
                    <a:pt x="39" y="26"/>
                    <a:pt x="38" y="2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6" y="13"/>
                    <a:pt x="37" y="13"/>
                    <a:pt x="37" y="13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9" y="12"/>
                    <a:pt x="40" y="12"/>
                    <a:pt x="41" y="11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2"/>
                    <a:pt x="49" y="23"/>
                    <a:pt x="51" y="23"/>
                  </a:cubicBezTo>
                  <a:cubicBezTo>
                    <a:pt x="55" y="22"/>
                    <a:pt x="58" y="22"/>
                    <a:pt x="62" y="23"/>
                  </a:cubicBezTo>
                  <a:cubicBezTo>
                    <a:pt x="64" y="23"/>
                    <a:pt x="66" y="22"/>
                    <a:pt x="67" y="2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3" y="12"/>
                    <a:pt x="74" y="12"/>
                    <a:pt x="75" y="12"/>
                  </a:cubicBezTo>
                  <a:cubicBezTo>
                    <a:pt x="76" y="13"/>
                    <a:pt x="77" y="13"/>
                    <a:pt x="78" y="14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6"/>
                    <a:pt x="75" y="28"/>
                    <a:pt x="77" y="29"/>
                  </a:cubicBezTo>
                  <a:cubicBezTo>
                    <a:pt x="80" y="31"/>
                    <a:pt x="82" y="34"/>
                    <a:pt x="84" y="37"/>
                  </a:cubicBezTo>
                  <a:cubicBezTo>
                    <a:pt x="86" y="38"/>
                    <a:pt x="88" y="39"/>
                    <a:pt x="90" y="38"/>
                  </a:cubicBezTo>
                  <a:cubicBezTo>
                    <a:pt x="100" y="36"/>
                    <a:pt x="100" y="36"/>
                    <a:pt x="100" y="36"/>
                  </a:cubicBezTo>
                  <a:cubicBezTo>
                    <a:pt x="101" y="37"/>
                    <a:pt x="102" y="39"/>
                    <a:pt x="102" y="41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1" y="48"/>
                    <a:pt x="90" y="50"/>
                    <a:pt x="91" y="52"/>
                  </a:cubicBezTo>
                  <a:cubicBezTo>
                    <a:pt x="91" y="55"/>
                    <a:pt x="91" y="59"/>
                    <a:pt x="91" y="62"/>
                  </a:cubicBezTo>
                  <a:cubicBezTo>
                    <a:pt x="90" y="64"/>
                    <a:pt x="91" y="66"/>
                    <a:pt x="93" y="67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3"/>
                    <a:pt x="102" y="74"/>
                    <a:pt x="101" y="75"/>
                  </a:cubicBezTo>
                  <a:close/>
                </a:path>
              </a:pathLst>
            </a:custGeom>
            <a:solidFill>
              <a:srgbClr val="2FAFB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0682" tIns="40341" rIns="80682" bIns="4034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8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868D6EE-66A5-4B10-9DA6-FBBFAD10E376}"/>
              </a:ext>
            </a:extLst>
          </p:cNvPr>
          <p:cNvGrpSpPr/>
          <p:nvPr/>
        </p:nvGrpSpPr>
        <p:grpSpPr>
          <a:xfrm>
            <a:off x="7389746" y="2412990"/>
            <a:ext cx="1277607" cy="613080"/>
            <a:chOff x="7469645" y="3025545"/>
            <a:chExt cx="1277607" cy="613080"/>
          </a:xfrm>
        </p:grpSpPr>
        <p:sp>
          <p:nvSpPr>
            <p:cNvPr id="71" name="Graphic 4">
              <a:extLst>
                <a:ext uri="{FF2B5EF4-FFF2-40B4-BE49-F238E27FC236}">
                  <a16:creationId xmlns:a16="http://schemas.microsoft.com/office/drawing/2014/main" id="{0DB59B60-430D-4B5B-BA23-6094BE8E1CA3}"/>
                </a:ext>
              </a:extLst>
            </p:cNvPr>
            <p:cNvSpPr/>
            <p:nvPr/>
          </p:nvSpPr>
          <p:spPr>
            <a:xfrm>
              <a:off x="8336026" y="3088395"/>
              <a:ext cx="411226" cy="488048"/>
            </a:xfrm>
            <a:custGeom>
              <a:avLst/>
              <a:gdLst>
                <a:gd name="connsiteX0" fmla="*/ 86288 w 89973"/>
                <a:gd name="connsiteY0" fmla="*/ 95489 h 106781"/>
                <a:gd name="connsiteX1" fmla="*/ 69036 w 89973"/>
                <a:gd name="connsiteY1" fmla="*/ 90382 h 106781"/>
                <a:gd name="connsiteX2" fmla="*/ 59451 w 89973"/>
                <a:gd name="connsiteY2" fmla="*/ 88467 h 106781"/>
                <a:gd name="connsiteX3" fmla="*/ 54978 w 89973"/>
                <a:gd name="connsiteY3" fmla="*/ 76337 h 106781"/>
                <a:gd name="connsiteX4" fmla="*/ 66479 w 89973"/>
                <a:gd name="connsiteY4" fmla="*/ 49525 h 106781"/>
                <a:gd name="connsiteX5" fmla="*/ 61368 w 89973"/>
                <a:gd name="connsiteY5" fmla="*/ 11859 h 106781"/>
                <a:gd name="connsiteX6" fmla="*/ 9609 w 89973"/>
                <a:gd name="connsiteY6" fmla="*/ 9306 h 106781"/>
                <a:gd name="connsiteX7" fmla="*/ 7053 w 89973"/>
                <a:gd name="connsiteY7" fmla="*/ 11859 h 106781"/>
                <a:gd name="connsiteX8" fmla="*/ 1941 w 89973"/>
                <a:gd name="connsiteY8" fmla="*/ 49525 h 106781"/>
                <a:gd name="connsiteX9" fmla="*/ 13443 w 89973"/>
                <a:gd name="connsiteY9" fmla="*/ 75699 h 106781"/>
                <a:gd name="connsiteX10" fmla="*/ 9609 w 89973"/>
                <a:gd name="connsiteY10" fmla="*/ 87829 h 106781"/>
                <a:gd name="connsiteX11" fmla="*/ 8331 w 89973"/>
                <a:gd name="connsiteY11" fmla="*/ 96766 h 106781"/>
                <a:gd name="connsiteX12" fmla="*/ 17277 w 89973"/>
                <a:gd name="connsiteY12" fmla="*/ 98043 h 106781"/>
                <a:gd name="connsiteX13" fmla="*/ 24306 w 89973"/>
                <a:gd name="connsiteY13" fmla="*/ 68038 h 106781"/>
                <a:gd name="connsiteX14" fmla="*/ 14721 w 89973"/>
                <a:gd name="connsiteY14" fmla="*/ 45694 h 106781"/>
                <a:gd name="connsiteX15" fmla="*/ 17277 w 89973"/>
                <a:gd name="connsiteY15" fmla="*/ 18882 h 106781"/>
                <a:gd name="connsiteX16" fmla="*/ 34530 w 89973"/>
                <a:gd name="connsiteY16" fmla="*/ 11221 h 106781"/>
                <a:gd name="connsiteX17" fmla="*/ 34530 w 89973"/>
                <a:gd name="connsiteY17" fmla="*/ 11221 h 106781"/>
                <a:gd name="connsiteX18" fmla="*/ 51783 w 89973"/>
                <a:gd name="connsiteY18" fmla="*/ 18882 h 106781"/>
                <a:gd name="connsiteX19" fmla="*/ 54339 w 89973"/>
                <a:gd name="connsiteY19" fmla="*/ 45694 h 106781"/>
                <a:gd name="connsiteX20" fmla="*/ 44754 w 89973"/>
                <a:gd name="connsiteY20" fmla="*/ 68038 h 106781"/>
                <a:gd name="connsiteX21" fmla="*/ 52422 w 89973"/>
                <a:gd name="connsiteY21" fmla="*/ 98043 h 106781"/>
                <a:gd name="connsiteX22" fmla="*/ 67758 w 89973"/>
                <a:gd name="connsiteY22" fmla="*/ 102512 h 106781"/>
                <a:gd name="connsiteX23" fmla="*/ 80537 w 89973"/>
                <a:gd name="connsiteY23" fmla="*/ 105704 h 106781"/>
                <a:gd name="connsiteX24" fmla="*/ 89483 w 89973"/>
                <a:gd name="connsiteY24" fmla="*/ 103789 h 106781"/>
                <a:gd name="connsiteX25" fmla="*/ 86288 w 89973"/>
                <a:gd name="connsiteY25" fmla="*/ 95489 h 106781"/>
                <a:gd name="connsiteX26" fmla="*/ 86288 w 89973"/>
                <a:gd name="connsiteY26" fmla="*/ 95489 h 106781"/>
                <a:gd name="connsiteX27" fmla="*/ 86288 w 89973"/>
                <a:gd name="connsiteY27" fmla="*/ 95489 h 10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9973" h="106781">
                  <a:moveTo>
                    <a:pt x="86288" y="95489"/>
                  </a:moveTo>
                  <a:cubicBezTo>
                    <a:pt x="81177" y="92936"/>
                    <a:pt x="74787" y="91021"/>
                    <a:pt x="69036" y="90382"/>
                  </a:cubicBezTo>
                  <a:cubicBezTo>
                    <a:pt x="65841" y="90382"/>
                    <a:pt x="62646" y="89105"/>
                    <a:pt x="59451" y="88467"/>
                  </a:cubicBezTo>
                  <a:cubicBezTo>
                    <a:pt x="56256" y="85275"/>
                    <a:pt x="54339" y="80806"/>
                    <a:pt x="54978" y="76337"/>
                  </a:cubicBezTo>
                  <a:cubicBezTo>
                    <a:pt x="60090" y="68038"/>
                    <a:pt x="63924" y="59101"/>
                    <a:pt x="66479" y="49525"/>
                  </a:cubicBezTo>
                  <a:cubicBezTo>
                    <a:pt x="70314" y="33565"/>
                    <a:pt x="68397" y="20797"/>
                    <a:pt x="61368" y="11859"/>
                  </a:cubicBezTo>
                  <a:cubicBezTo>
                    <a:pt x="47949" y="-2824"/>
                    <a:pt x="24945" y="-4101"/>
                    <a:pt x="9609" y="9306"/>
                  </a:cubicBezTo>
                  <a:cubicBezTo>
                    <a:pt x="8970" y="9944"/>
                    <a:pt x="7692" y="11221"/>
                    <a:pt x="7053" y="11859"/>
                  </a:cubicBezTo>
                  <a:cubicBezTo>
                    <a:pt x="24" y="20797"/>
                    <a:pt x="-1893" y="33565"/>
                    <a:pt x="1941" y="49525"/>
                  </a:cubicBezTo>
                  <a:cubicBezTo>
                    <a:pt x="3858" y="59101"/>
                    <a:pt x="7692" y="68038"/>
                    <a:pt x="13443" y="75699"/>
                  </a:cubicBezTo>
                  <a:cubicBezTo>
                    <a:pt x="14082" y="80168"/>
                    <a:pt x="12804" y="84637"/>
                    <a:pt x="9609" y="87829"/>
                  </a:cubicBezTo>
                  <a:cubicBezTo>
                    <a:pt x="7053" y="89744"/>
                    <a:pt x="6414" y="94213"/>
                    <a:pt x="8331" y="96766"/>
                  </a:cubicBezTo>
                  <a:cubicBezTo>
                    <a:pt x="10248" y="99320"/>
                    <a:pt x="14721" y="99958"/>
                    <a:pt x="17277" y="98043"/>
                  </a:cubicBezTo>
                  <a:cubicBezTo>
                    <a:pt x="26862" y="91021"/>
                    <a:pt x="29418" y="75061"/>
                    <a:pt x="24306" y="68038"/>
                  </a:cubicBezTo>
                  <a:cubicBezTo>
                    <a:pt x="19833" y="61016"/>
                    <a:pt x="16638" y="53993"/>
                    <a:pt x="14721" y="45694"/>
                  </a:cubicBezTo>
                  <a:cubicBezTo>
                    <a:pt x="11526" y="33565"/>
                    <a:pt x="12804" y="24627"/>
                    <a:pt x="17277" y="18882"/>
                  </a:cubicBezTo>
                  <a:cubicBezTo>
                    <a:pt x="21750" y="14413"/>
                    <a:pt x="28140" y="11221"/>
                    <a:pt x="34530" y="11221"/>
                  </a:cubicBezTo>
                  <a:lnTo>
                    <a:pt x="34530" y="11221"/>
                  </a:lnTo>
                  <a:cubicBezTo>
                    <a:pt x="40920" y="11221"/>
                    <a:pt x="47310" y="13774"/>
                    <a:pt x="51783" y="18882"/>
                  </a:cubicBezTo>
                  <a:cubicBezTo>
                    <a:pt x="56256" y="24627"/>
                    <a:pt x="56895" y="33565"/>
                    <a:pt x="54339" y="45694"/>
                  </a:cubicBezTo>
                  <a:cubicBezTo>
                    <a:pt x="52422" y="53355"/>
                    <a:pt x="49227" y="61016"/>
                    <a:pt x="44754" y="68038"/>
                  </a:cubicBezTo>
                  <a:cubicBezTo>
                    <a:pt x="39642" y="75061"/>
                    <a:pt x="42198" y="90382"/>
                    <a:pt x="52422" y="98043"/>
                  </a:cubicBezTo>
                  <a:cubicBezTo>
                    <a:pt x="56895" y="100597"/>
                    <a:pt x="62007" y="101873"/>
                    <a:pt x="67758" y="102512"/>
                  </a:cubicBezTo>
                  <a:cubicBezTo>
                    <a:pt x="72231" y="102512"/>
                    <a:pt x="76704" y="103789"/>
                    <a:pt x="80537" y="105704"/>
                  </a:cubicBezTo>
                  <a:cubicBezTo>
                    <a:pt x="83732" y="107619"/>
                    <a:pt x="87567" y="106981"/>
                    <a:pt x="89483" y="103789"/>
                  </a:cubicBezTo>
                  <a:cubicBezTo>
                    <a:pt x="90762" y="101873"/>
                    <a:pt x="89483" y="98043"/>
                    <a:pt x="86288" y="95489"/>
                  </a:cubicBezTo>
                  <a:cubicBezTo>
                    <a:pt x="86927" y="95489"/>
                    <a:pt x="86288" y="95489"/>
                    <a:pt x="86288" y="95489"/>
                  </a:cubicBezTo>
                  <a:lnTo>
                    <a:pt x="86288" y="95489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Graphic 4">
              <a:extLst>
                <a:ext uri="{FF2B5EF4-FFF2-40B4-BE49-F238E27FC236}">
                  <a16:creationId xmlns:a16="http://schemas.microsoft.com/office/drawing/2014/main" id="{864B16CE-78DC-43D9-AAE1-C2CE470B3223}"/>
                </a:ext>
              </a:extLst>
            </p:cNvPr>
            <p:cNvSpPr/>
            <p:nvPr/>
          </p:nvSpPr>
          <p:spPr>
            <a:xfrm>
              <a:off x="7469645" y="3085474"/>
              <a:ext cx="405152" cy="491878"/>
            </a:xfrm>
            <a:custGeom>
              <a:avLst/>
              <a:gdLst>
                <a:gd name="connsiteX0" fmla="*/ 80953 w 88644"/>
                <a:gd name="connsiteY0" fmla="*/ 97405 h 107619"/>
                <a:gd name="connsiteX1" fmla="*/ 79674 w 88644"/>
                <a:gd name="connsiteY1" fmla="*/ 88467 h 107619"/>
                <a:gd name="connsiteX2" fmla="*/ 79674 w 88644"/>
                <a:gd name="connsiteY2" fmla="*/ 88467 h 107619"/>
                <a:gd name="connsiteX3" fmla="*/ 75201 w 88644"/>
                <a:gd name="connsiteY3" fmla="*/ 76337 h 107619"/>
                <a:gd name="connsiteX4" fmla="*/ 86703 w 88644"/>
                <a:gd name="connsiteY4" fmla="*/ 49525 h 107619"/>
                <a:gd name="connsiteX5" fmla="*/ 81591 w 88644"/>
                <a:gd name="connsiteY5" fmla="*/ 11859 h 107619"/>
                <a:gd name="connsiteX6" fmla="*/ 29833 w 88644"/>
                <a:gd name="connsiteY6" fmla="*/ 9306 h 107619"/>
                <a:gd name="connsiteX7" fmla="*/ 27277 w 88644"/>
                <a:gd name="connsiteY7" fmla="*/ 11859 h 107619"/>
                <a:gd name="connsiteX8" fmla="*/ 22165 w 88644"/>
                <a:gd name="connsiteY8" fmla="*/ 49525 h 107619"/>
                <a:gd name="connsiteX9" fmla="*/ 33667 w 88644"/>
                <a:gd name="connsiteY9" fmla="*/ 75699 h 107619"/>
                <a:gd name="connsiteX10" fmla="*/ 30472 w 88644"/>
                <a:gd name="connsiteY10" fmla="*/ 87829 h 107619"/>
                <a:gd name="connsiteX11" fmla="*/ 20248 w 88644"/>
                <a:gd name="connsiteY11" fmla="*/ 90382 h 107619"/>
                <a:gd name="connsiteX12" fmla="*/ 2995 w 88644"/>
                <a:gd name="connsiteY12" fmla="*/ 95489 h 107619"/>
                <a:gd name="connsiteX13" fmla="*/ 1078 w 88644"/>
                <a:gd name="connsiteY13" fmla="*/ 104427 h 107619"/>
                <a:gd name="connsiteX14" fmla="*/ 6190 w 88644"/>
                <a:gd name="connsiteY14" fmla="*/ 107619 h 107619"/>
                <a:gd name="connsiteX15" fmla="*/ 9385 w 88644"/>
                <a:gd name="connsiteY15" fmla="*/ 106342 h 107619"/>
                <a:gd name="connsiteX16" fmla="*/ 22165 w 88644"/>
                <a:gd name="connsiteY16" fmla="*/ 103150 h 107619"/>
                <a:gd name="connsiteX17" fmla="*/ 37501 w 88644"/>
                <a:gd name="connsiteY17" fmla="*/ 98681 h 107619"/>
                <a:gd name="connsiteX18" fmla="*/ 44530 w 88644"/>
                <a:gd name="connsiteY18" fmla="*/ 68677 h 107619"/>
                <a:gd name="connsiteX19" fmla="*/ 34945 w 88644"/>
                <a:gd name="connsiteY19" fmla="*/ 46333 h 107619"/>
                <a:gd name="connsiteX20" fmla="*/ 37501 w 88644"/>
                <a:gd name="connsiteY20" fmla="*/ 19520 h 107619"/>
                <a:gd name="connsiteX21" fmla="*/ 71368 w 88644"/>
                <a:gd name="connsiteY21" fmla="*/ 18882 h 107619"/>
                <a:gd name="connsiteX22" fmla="*/ 72006 w 88644"/>
                <a:gd name="connsiteY22" fmla="*/ 19520 h 107619"/>
                <a:gd name="connsiteX23" fmla="*/ 74563 w 88644"/>
                <a:gd name="connsiteY23" fmla="*/ 46333 h 107619"/>
                <a:gd name="connsiteX24" fmla="*/ 64978 w 88644"/>
                <a:gd name="connsiteY24" fmla="*/ 68677 h 107619"/>
                <a:gd name="connsiteX25" fmla="*/ 72006 w 88644"/>
                <a:gd name="connsiteY25" fmla="*/ 98681 h 107619"/>
                <a:gd name="connsiteX26" fmla="*/ 80953 w 88644"/>
                <a:gd name="connsiteY26" fmla="*/ 97405 h 10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8644" h="107619">
                  <a:moveTo>
                    <a:pt x="80953" y="97405"/>
                  </a:moveTo>
                  <a:cubicBezTo>
                    <a:pt x="82869" y="94851"/>
                    <a:pt x="82231" y="90382"/>
                    <a:pt x="79674" y="88467"/>
                  </a:cubicBezTo>
                  <a:cubicBezTo>
                    <a:pt x="79674" y="88467"/>
                    <a:pt x="79674" y="88467"/>
                    <a:pt x="79674" y="88467"/>
                  </a:cubicBezTo>
                  <a:cubicBezTo>
                    <a:pt x="76479" y="85275"/>
                    <a:pt x="74563" y="80806"/>
                    <a:pt x="75201" y="76337"/>
                  </a:cubicBezTo>
                  <a:cubicBezTo>
                    <a:pt x="80313" y="68038"/>
                    <a:pt x="84147" y="59101"/>
                    <a:pt x="86703" y="49525"/>
                  </a:cubicBezTo>
                  <a:cubicBezTo>
                    <a:pt x="90537" y="33565"/>
                    <a:pt x="88621" y="20797"/>
                    <a:pt x="81591" y="11859"/>
                  </a:cubicBezTo>
                  <a:cubicBezTo>
                    <a:pt x="68173" y="-2824"/>
                    <a:pt x="45169" y="-4101"/>
                    <a:pt x="29833" y="9306"/>
                  </a:cubicBezTo>
                  <a:cubicBezTo>
                    <a:pt x="29194" y="9944"/>
                    <a:pt x="27916" y="11221"/>
                    <a:pt x="27277" y="11859"/>
                  </a:cubicBezTo>
                  <a:cubicBezTo>
                    <a:pt x="20248" y="20797"/>
                    <a:pt x="18331" y="33565"/>
                    <a:pt x="22165" y="49525"/>
                  </a:cubicBezTo>
                  <a:cubicBezTo>
                    <a:pt x="24721" y="59101"/>
                    <a:pt x="28555" y="68038"/>
                    <a:pt x="33667" y="75699"/>
                  </a:cubicBezTo>
                  <a:cubicBezTo>
                    <a:pt x="34306" y="80168"/>
                    <a:pt x="33028" y="84637"/>
                    <a:pt x="30472" y="87829"/>
                  </a:cubicBezTo>
                  <a:cubicBezTo>
                    <a:pt x="27277" y="89105"/>
                    <a:pt x="23443" y="89744"/>
                    <a:pt x="20248" y="90382"/>
                  </a:cubicBezTo>
                  <a:cubicBezTo>
                    <a:pt x="13858" y="91021"/>
                    <a:pt x="8107" y="92297"/>
                    <a:pt x="2995" y="95489"/>
                  </a:cubicBezTo>
                  <a:cubicBezTo>
                    <a:pt x="-200" y="97405"/>
                    <a:pt x="-839" y="101235"/>
                    <a:pt x="1078" y="104427"/>
                  </a:cubicBezTo>
                  <a:cubicBezTo>
                    <a:pt x="2356" y="106342"/>
                    <a:pt x="4273" y="107619"/>
                    <a:pt x="6190" y="107619"/>
                  </a:cubicBezTo>
                  <a:cubicBezTo>
                    <a:pt x="7468" y="107619"/>
                    <a:pt x="8746" y="107619"/>
                    <a:pt x="9385" y="106342"/>
                  </a:cubicBezTo>
                  <a:cubicBezTo>
                    <a:pt x="13219" y="104427"/>
                    <a:pt x="17692" y="103150"/>
                    <a:pt x="22165" y="103150"/>
                  </a:cubicBezTo>
                  <a:cubicBezTo>
                    <a:pt x="27916" y="102512"/>
                    <a:pt x="33028" y="101235"/>
                    <a:pt x="37501" y="98681"/>
                  </a:cubicBezTo>
                  <a:cubicBezTo>
                    <a:pt x="47086" y="91659"/>
                    <a:pt x="49642" y="76337"/>
                    <a:pt x="44530" y="68677"/>
                  </a:cubicBezTo>
                  <a:cubicBezTo>
                    <a:pt x="40057" y="61654"/>
                    <a:pt x="36862" y="54632"/>
                    <a:pt x="34945" y="46333"/>
                  </a:cubicBezTo>
                  <a:cubicBezTo>
                    <a:pt x="31750" y="34203"/>
                    <a:pt x="33028" y="25266"/>
                    <a:pt x="37501" y="19520"/>
                  </a:cubicBezTo>
                  <a:cubicBezTo>
                    <a:pt x="46447" y="9944"/>
                    <a:pt x="61783" y="9306"/>
                    <a:pt x="71368" y="18882"/>
                  </a:cubicBezTo>
                  <a:cubicBezTo>
                    <a:pt x="71368" y="18882"/>
                    <a:pt x="72006" y="19520"/>
                    <a:pt x="72006" y="19520"/>
                  </a:cubicBezTo>
                  <a:cubicBezTo>
                    <a:pt x="76479" y="25266"/>
                    <a:pt x="77118" y="34203"/>
                    <a:pt x="74563" y="46333"/>
                  </a:cubicBezTo>
                  <a:cubicBezTo>
                    <a:pt x="72646" y="53994"/>
                    <a:pt x="69451" y="61654"/>
                    <a:pt x="64978" y="68677"/>
                  </a:cubicBezTo>
                  <a:cubicBezTo>
                    <a:pt x="59866" y="75699"/>
                    <a:pt x="62422" y="91021"/>
                    <a:pt x="72006" y="98681"/>
                  </a:cubicBezTo>
                  <a:cubicBezTo>
                    <a:pt x="74563" y="100597"/>
                    <a:pt x="79036" y="99958"/>
                    <a:pt x="80953" y="97405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Graphic 4">
              <a:extLst>
                <a:ext uri="{FF2B5EF4-FFF2-40B4-BE49-F238E27FC236}">
                  <a16:creationId xmlns:a16="http://schemas.microsoft.com/office/drawing/2014/main" id="{2C23FD79-9D97-4B1F-AD10-376FE7AB79CB}"/>
                </a:ext>
              </a:extLst>
            </p:cNvPr>
            <p:cNvSpPr/>
            <p:nvPr/>
          </p:nvSpPr>
          <p:spPr>
            <a:xfrm>
              <a:off x="7799438" y="3025545"/>
              <a:ext cx="627967" cy="613080"/>
            </a:xfrm>
            <a:custGeom>
              <a:avLst/>
              <a:gdLst>
                <a:gd name="connsiteX0" fmla="*/ 133400 w 137394"/>
                <a:gd name="connsiteY0" fmla="*/ 122007 h 134137"/>
                <a:gd name="connsiteX1" fmla="*/ 109119 w 137394"/>
                <a:gd name="connsiteY1" fmla="*/ 116900 h 134137"/>
                <a:gd name="connsiteX2" fmla="*/ 98895 w 137394"/>
                <a:gd name="connsiteY2" fmla="*/ 114985 h 134137"/>
                <a:gd name="connsiteX3" fmla="*/ 91227 w 137394"/>
                <a:gd name="connsiteY3" fmla="*/ 95195 h 134137"/>
                <a:gd name="connsiteX4" fmla="*/ 105924 w 137394"/>
                <a:gd name="connsiteY4" fmla="*/ 61360 h 134137"/>
                <a:gd name="connsiteX5" fmla="*/ 100173 w 137394"/>
                <a:gd name="connsiteY5" fmla="*/ 14118 h 134137"/>
                <a:gd name="connsiteX6" fmla="*/ 40746 w 137394"/>
                <a:gd name="connsiteY6" fmla="*/ 10926 h 134137"/>
                <a:gd name="connsiteX7" fmla="*/ 37551 w 137394"/>
                <a:gd name="connsiteY7" fmla="*/ 14118 h 134137"/>
                <a:gd name="connsiteX8" fmla="*/ 31800 w 137394"/>
                <a:gd name="connsiteY8" fmla="*/ 61360 h 134137"/>
                <a:gd name="connsiteX9" fmla="*/ 45858 w 137394"/>
                <a:gd name="connsiteY9" fmla="*/ 94556 h 134137"/>
                <a:gd name="connsiteX10" fmla="*/ 38190 w 137394"/>
                <a:gd name="connsiteY10" fmla="*/ 114985 h 134137"/>
                <a:gd name="connsiteX11" fmla="*/ 27966 w 137394"/>
                <a:gd name="connsiteY11" fmla="*/ 116900 h 134137"/>
                <a:gd name="connsiteX12" fmla="*/ 3685 w 137394"/>
                <a:gd name="connsiteY12" fmla="*/ 122007 h 134137"/>
                <a:gd name="connsiteX13" fmla="*/ 490 w 137394"/>
                <a:gd name="connsiteY13" fmla="*/ 130307 h 134137"/>
                <a:gd name="connsiteX14" fmla="*/ 8797 w 137394"/>
                <a:gd name="connsiteY14" fmla="*/ 133499 h 134137"/>
                <a:gd name="connsiteX15" fmla="*/ 27966 w 137394"/>
                <a:gd name="connsiteY15" fmla="*/ 129668 h 134137"/>
                <a:gd name="connsiteX16" fmla="*/ 43941 w 137394"/>
                <a:gd name="connsiteY16" fmla="*/ 126476 h 134137"/>
                <a:gd name="connsiteX17" fmla="*/ 57360 w 137394"/>
                <a:gd name="connsiteY17" fmla="*/ 104771 h 134137"/>
                <a:gd name="connsiteX18" fmla="*/ 56082 w 137394"/>
                <a:gd name="connsiteY18" fmla="*/ 87534 h 134137"/>
                <a:gd name="connsiteX19" fmla="*/ 43941 w 137394"/>
                <a:gd name="connsiteY19" fmla="*/ 58168 h 134137"/>
                <a:gd name="connsiteX20" fmla="*/ 47136 w 137394"/>
                <a:gd name="connsiteY20" fmla="*/ 21779 h 134137"/>
                <a:gd name="connsiteX21" fmla="*/ 69501 w 137394"/>
                <a:gd name="connsiteY21" fmla="*/ 12203 h 134137"/>
                <a:gd name="connsiteX22" fmla="*/ 91227 w 137394"/>
                <a:gd name="connsiteY22" fmla="*/ 21779 h 134137"/>
                <a:gd name="connsiteX23" fmla="*/ 94422 w 137394"/>
                <a:gd name="connsiteY23" fmla="*/ 58168 h 134137"/>
                <a:gd name="connsiteX24" fmla="*/ 81642 w 137394"/>
                <a:gd name="connsiteY24" fmla="*/ 87534 h 134137"/>
                <a:gd name="connsiteX25" fmla="*/ 80364 w 137394"/>
                <a:gd name="connsiteY25" fmla="*/ 104771 h 134137"/>
                <a:gd name="connsiteX26" fmla="*/ 93783 w 137394"/>
                <a:gd name="connsiteY26" fmla="*/ 126476 h 134137"/>
                <a:gd name="connsiteX27" fmla="*/ 109758 w 137394"/>
                <a:gd name="connsiteY27" fmla="*/ 129668 h 134137"/>
                <a:gd name="connsiteX28" fmla="*/ 128927 w 137394"/>
                <a:gd name="connsiteY28" fmla="*/ 133499 h 134137"/>
                <a:gd name="connsiteX29" fmla="*/ 131483 w 137394"/>
                <a:gd name="connsiteY29" fmla="*/ 134137 h 134137"/>
                <a:gd name="connsiteX30" fmla="*/ 137234 w 137394"/>
                <a:gd name="connsiteY30" fmla="*/ 130307 h 134137"/>
                <a:gd name="connsiteX31" fmla="*/ 133400 w 137394"/>
                <a:gd name="connsiteY31" fmla="*/ 122007 h 134137"/>
                <a:gd name="connsiteX32" fmla="*/ 133400 w 137394"/>
                <a:gd name="connsiteY32" fmla="*/ 122007 h 134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37394" h="134137">
                  <a:moveTo>
                    <a:pt x="133400" y="122007"/>
                  </a:moveTo>
                  <a:cubicBezTo>
                    <a:pt x="125732" y="118815"/>
                    <a:pt x="117426" y="116900"/>
                    <a:pt x="109119" y="116900"/>
                  </a:cubicBezTo>
                  <a:cubicBezTo>
                    <a:pt x="105285" y="116900"/>
                    <a:pt x="102090" y="116262"/>
                    <a:pt x="98895" y="114985"/>
                  </a:cubicBezTo>
                  <a:cubicBezTo>
                    <a:pt x="94422" y="112431"/>
                    <a:pt x="89949" y="98387"/>
                    <a:pt x="91227" y="95195"/>
                  </a:cubicBezTo>
                  <a:cubicBezTo>
                    <a:pt x="97616" y="84980"/>
                    <a:pt x="102729" y="73489"/>
                    <a:pt x="105924" y="61360"/>
                  </a:cubicBezTo>
                  <a:cubicBezTo>
                    <a:pt x="111036" y="40931"/>
                    <a:pt x="109119" y="24971"/>
                    <a:pt x="100173" y="14118"/>
                  </a:cubicBezTo>
                  <a:cubicBezTo>
                    <a:pt x="84837" y="-3119"/>
                    <a:pt x="57999" y="-5034"/>
                    <a:pt x="40746" y="10926"/>
                  </a:cubicBezTo>
                  <a:cubicBezTo>
                    <a:pt x="39468" y="12203"/>
                    <a:pt x="38190" y="13480"/>
                    <a:pt x="37551" y="14118"/>
                  </a:cubicBezTo>
                  <a:cubicBezTo>
                    <a:pt x="28605" y="24971"/>
                    <a:pt x="26688" y="40931"/>
                    <a:pt x="31800" y="61360"/>
                  </a:cubicBezTo>
                  <a:cubicBezTo>
                    <a:pt x="34356" y="72851"/>
                    <a:pt x="39468" y="84342"/>
                    <a:pt x="45858" y="94556"/>
                  </a:cubicBezTo>
                  <a:cubicBezTo>
                    <a:pt x="47136" y="98387"/>
                    <a:pt x="42663" y="112431"/>
                    <a:pt x="38190" y="114985"/>
                  </a:cubicBezTo>
                  <a:cubicBezTo>
                    <a:pt x="34995" y="116262"/>
                    <a:pt x="31161" y="116900"/>
                    <a:pt x="27966" y="116900"/>
                  </a:cubicBezTo>
                  <a:cubicBezTo>
                    <a:pt x="19660" y="116900"/>
                    <a:pt x="11352" y="118815"/>
                    <a:pt x="3685" y="122007"/>
                  </a:cubicBezTo>
                  <a:cubicBezTo>
                    <a:pt x="490" y="123284"/>
                    <a:pt x="-788" y="127115"/>
                    <a:pt x="490" y="130307"/>
                  </a:cubicBezTo>
                  <a:cubicBezTo>
                    <a:pt x="1767" y="133499"/>
                    <a:pt x="5602" y="134775"/>
                    <a:pt x="8797" y="133499"/>
                  </a:cubicBezTo>
                  <a:cubicBezTo>
                    <a:pt x="14547" y="130945"/>
                    <a:pt x="21576" y="129668"/>
                    <a:pt x="27966" y="129668"/>
                  </a:cubicBezTo>
                  <a:cubicBezTo>
                    <a:pt x="33717" y="129668"/>
                    <a:pt x="38829" y="129030"/>
                    <a:pt x="43941" y="126476"/>
                  </a:cubicBezTo>
                  <a:cubicBezTo>
                    <a:pt x="52887" y="122007"/>
                    <a:pt x="56721" y="108601"/>
                    <a:pt x="57360" y="104771"/>
                  </a:cubicBezTo>
                  <a:cubicBezTo>
                    <a:pt x="59277" y="99025"/>
                    <a:pt x="58638" y="92641"/>
                    <a:pt x="56082" y="87534"/>
                  </a:cubicBezTo>
                  <a:cubicBezTo>
                    <a:pt x="50331" y="78596"/>
                    <a:pt x="45858" y="69020"/>
                    <a:pt x="43941" y="58168"/>
                  </a:cubicBezTo>
                  <a:cubicBezTo>
                    <a:pt x="40107" y="41569"/>
                    <a:pt x="41385" y="29440"/>
                    <a:pt x="47136" y="21779"/>
                  </a:cubicBezTo>
                  <a:cubicBezTo>
                    <a:pt x="52887" y="15395"/>
                    <a:pt x="61194" y="12203"/>
                    <a:pt x="69501" y="12203"/>
                  </a:cubicBezTo>
                  <a:cubicBezTo>
                    <a:pt x="77808" y="12203"/>
                    <a:pt x="85476" y="15395"/>
                    <a:pt x="91227" y="21779"/>
                  </a:cubicBezTo>
                  <a:cubicBezTo>
                    <a:pt x="97616" y="29440"/>
                    <a:pt x="98895" y="41569"/>
                    <a:pt x="94422" y="58168"/>
                  </a:cubicBezTo>
                  <a:cubicBezTo>
                    <a:pt x="91866" y="68382"/>
                    <a:pt x="88032" y="78596"/>
                    <a:pt x="81642" y="87534"/>
                  </a:cubicBezTo>
                  <a:cubicBezTo>
                    <a:pt x="79086" y="92641"/>
                    <a:pt x="78447" y="99025"/>
                    <a:pt x="80364" y="104771"/>
                  </a:cubicBezTo>
                  <a:cubicBezTo>
                    <a:pt x="81003" y="108601"/>
                    <a:pt x="84837" y="121369"/>
                    <a:pt x="93783" y="126476"/>
                  </a:cubicBezTo>
                  <a:cubicBezTo>
                    <a:pt x="98895" y="129030"/>
                    <a:pt x="104006" y="129668"/>
                    <a:pt x="109758" y="129668"/>
                  </a:cubicBezTo>
                  <a:cubicBezTo>
                    <a:pt x="116147" y="129668"/>
                    <a:pt x="123176" y="130945"/>
                    <a:pt x="128927" y="133499"/>
                  </a:cubicBezTo>
                  <a:cubicBezTo>
                    <a:pt x="129566" y="134137"/>
                    <a:pt x="130844" y="134137"/>
                    <a:pt x="131483" y="134137"/>
                  </a:cubicBezTo>
                  <a:cubicBezTo>
                    <a:pt x="134039" y="134137"/>
                    <a:pt x="135956" y="132860"/>
                    <a:pt x="137234" y="130307"/>
                  </a:cubicBezTo>
                  <a:cubicBezTo>
                    <a:pt x="137873" y="127115"/>
                    <a:pt x="136595" y="123284"/>
                    <a:pt x="133400" y="122007"/>
                  </a:cubicBezTo>
                  <a:cubicBezTo>
                    <a:pt x="133400" y="122007"/>
                    <a:pt x="133400" y="122007"/>
                    <a:pt x="133400" y="122007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5582B47-59DB-4BF0-8D0D-D8A66237B3F5}"/>
              </a:ext>
            </a:extLst>
          </p:cNvPr>
          <p:cNvGrpSpPr/>
          <p:nvPr/>
        </p:nvGrpSpPr>
        <p:grpSpPr>
          <a:xfrm>
            <a:off x="9715608" y="2313669"/>
            <a:ext cx="795435" cy="768404"/>
            <a:chOff x="9715608" y="2943982"/>
            <a:chExt cx="795435" cy="768404"/>
          </a:xfrm>
        </p:grpSpPr>
        <p:sp>
          <p:nvSpPr>
            <p:cNvPr id="75" name="Graphic 4">
              <a:extLst>
                <a:ext uri="{FF2B5EF4-FFF2-40B4-BE49-F238E27FC236}">
                  <a16:creationId xmlns:a16="http://schemas.microsoft.com/office/drawing/2014/main" id="{3194FB5B-F99D-43A4-8547-1F87D00073D4}"/>
                </a:ext>
              </a:extLst>
            </p:cNvPr>
            <p:cNvSpPr/>
            <p:nvPr/>
          </p:nvSpPr>
          <p:spPr>
            <a:xfrm>
              <a:off x="9715608" y="2943982"/>
              <a:ext cx="280748" cy="373960"/>
            </a:xfrm>
            <a:custGeom>
              <a:avLst/>
              <a:gdLst>
                <a:gd name="connsiteX0" fmla="*/ 37701 w 74780"/>
                <a:gd name="connsiteY0" fmla="*/ 99609 h 99608"/>
                <a:gd name="connsiteX1" fmla="*/ 42174 w 74780"/>
                <a:gd name="connsiteY1" fmla="*/ 97694 h 99608"/>
                <a:gd name="connsiteX2" fmla="*/ 74762 w 74780"/>
                <a:gd name="connsiteY2" fmla="*/ 38961 h 99608"/>
                <a:gd name="connsiteX3" fmla="*/ 38979 w 74780"/>
                <a:gd name="connsiteY3" fmla="*/ 18 h 99608"/>
                <a:gd name="connsiteX4" fmla="*/ 0 w 74780"/>
                <a:gd name="connsiteY4" fmla="*/ 35769 h 99608"/>
                <a:gd name="connsiteX5" fmla="*/ 0 w 74780"/>
                <a:gd name="connsiteY5" fmla="*/ 38961 h 99608"/>
                <a:gd name="connsiteX6" fmla="*/ 32589 w 74780"/>
                <a:gd name="connsiteY6" fmla="*/ 97694 h 99608"/>
                <a:gd name="connsiteX7" fmla="*/ 37701 w 74780"/>
                <a:gd name="connsiteY7" fmla="*/ 99609 h 99608"/>
                <a:gd name="connsiteX8" fmla="*/ 37701 w 74780"/>
                <a:gd name="connsiteY8" fmla="*/ 14063 h 99608"/>
                <a:gd name="connsiteX9" fmla="*/ 61982 w 74780"/>
                <a:gd name="connsiteY9" fmla="*/ 38322 h 99608"/>
                <a:gd name="connsiteX10" fmla="*/ 37701 w 74780"/>
                <a:gd name="connsiteY10" fmla="*/ 83010 h 99608"/>
                <a:gd name="connsiteX11" fmla="*/ 13419 w 74780"/>
                <a:gd name="connsiteY11" fmla="*/ 38322 h 99608"/>
                <a:gd name="connsiteX12" fmla="*/ 37701 w 74780"/>
                <a:gd name="connsiteY12" fmla="*/ 14063 h 99608"/>
                <a:gd name="connsiteX13" fmla="*/ 37701 w 74780"/>
                <a:gd name="connsiteY13" fmla="*/ 14063 h 9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780" h="99608">
                  <a:moveTo>
                    <a:pt x="37701" y="99609"/>
                  </a:moveTo>
                  <a:cubicBezTo>
                    <a:pt x="39618" y="99609"/>
                    <a:pt x="40896" y="98970"/>
                    <a:pt x="42174" y="97694"/>
                  </a:cubicBezTo>
                  <a:cubicBezTo>
                    <a:pt x="74762" y="65135"/>
                    <a:pt x="74762" y="40238"/>
                    <a:pt x="74762" y="38961"/>
                  </a:cubicBezTo>
                  <a:cubicBezTo>
                    <a:pt x="75401" y="18532"/>
                    <a:pt x="59426" y="657"/>
                    <a:pt x="38979" y="18"/>
                  </a:cubicBezTo>
                  <a:cubicBezTo>
                    <a:pt x="18531" y="-620"/>
                    <a:pt x="639" y="15340"/>
                    <a:pt x="0" y="35769"/>
                  </a:cubicBezTo>
                  <a:cubicBezTo>
                    <a:pt x="0" y="37046"/>
                    <a:pt x="0" y="37684"/>
                    <a:pt x="0" y="38961"/>
                  </a:cubicBezTo>
                  <a:cubicBezTo>
                    <a:pt x="0" y="40238"/>
                    <a:pt x="0" y="65135"/>
                    <a:pt x="32589" y="97694"/>
                  </a:cubicBezTo>
                  <a:cubicBezTo>
                    <a:pt x="34506" y="98970"/>
                    <a:pt x="36423" y="99609"/>
                    <a:pt x="37701" y="99609"/>
                  </a:cubicBezTo>
                  <a:close/>
                  <a:moveTo>
                    <a:pt x="37701" y="14063"/>
                  </a:moveTo>
                  <a:cubicBezTo>
                    <a:pt x="51119" y="14063"/>
                    <a:pt x="61982" y="24916"/>
                    <a:pt x="61982" y="38322"/>
                  </a:cubicBezTo>
                  <a:cubicBezTo>
                    <a:pt x="61982" y="38322"/>
                    <a:pt x="61343" y="57474"/>
                    <a:pt x="37701" y="83010"/>
                  </a:cubicBezTo>
                  <a:cubicBezTo>
                    <a:pt x="13419" y="56836"/>
                    <a:pt x="13419" y="38322"/>
                    <a:pt x="13419" y="38322"/>
                  </a:cubicBezTo>
                  <a:cubicBezTo>
                    <a:pt x="13419" y="25554"/>
                    <a:pt x="24282" y="14063"/>
                    <a:pt x="37701" y="14063"/>
                  </a:cubicBezTo>
                  <a:lnTo>
                    <a:pt x="37701" y="14063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Graphic 4">
              <a:extLst>
                <a:ext uri="{FF2B5EF4-FFF2-40B4-BE49-F238E27FC236}">
                  <a16:creationId xmlns:a16="http://schemas.microsoft.com/office/drawing/2014/main" id="{4F579B81-DCA8-4525-AD5D-DC0E68CD22EF}"/>
                </a:ext>
              </a:extLst>
            </p:cNvPr>
            <p:cNvSpPr/>
            <p:nvPr/>
          </p:nvSpPr>
          <p:spPr>
            <a:xfrm>
              <a:off x="9818765" y="3051907"/>
              <a:ext cx="76765" cy="76693"/>
            </a:xfrm>
            <a:custGeom>
              <a:avLst/>
              <a:gdLst>
                <a:gd name="connsiteX0" fmla="*/ 10224 w 20447"/>
                <a:gd name="connsiteY0" fmla="*/ 20429 h 20428"/>
                <a:gd name="connsiteX1" fmla="*/ 20448 w 20447"/>
                <a:gd name="connsiteY1" fmla="*/ 10215 h 20428"/>
                <a:gd name="connsiteX2" fmla="*/ 10224 w 20447"/>
                <a:gd name="connsiteY2" fmla="*/ 0 h 20428"/>
                <a:gd name="connsiteX3" fmla="*/ 0 w 20447"/>
                <a:gd name="connsiteY3" fmla="*/ 10215 h 20428"/>
                <a:gd name="connsiteX4" fmla="*/ 10224 w 20447"/>
                <a:gd name="connsiteY4" fmla="*/ 20429 h 20428"/>
                <a:gd name="connsiteX5" fmla="*/ 10224 w 20447"/>
                <a:gd name="connsiteY5" fmla="*/ 20429 h 2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47" h="20428">
                  <a:moveTo>
                    <a:pt x="10224" y="20429"/>
                  </a:moveTo>
                  <a:cubicBezTo>
                    <a:pt x="15975" y="20429"/>
                    <a:pt x="20448" y="15960"/>
                    <a:pt x="20448" y="10215"/>
                  </a:cubicBezTo>
                  <a:cubicBezTo>
                    <a:pt x="20448" y="4469"/>
                    <a:pt x="15975" y="0"/>
                    <a:pt x="10224" y="0"/>
                  </a:cubicBezTo>
                  <a:cubicBezTo>
                    <a:pt x="4473" y="0"/>
                    <a:pt x="0" y="4469"/>
                    <a:pt x="0" y="10215"/>
                  </a:cubicBezTo>
                  <a:cubicBezTo>
                    <a:pt x="0" y="15960"/>
                    <a:pt x="5112" y="20429"/>
                    <a:pt x="10224" y="20429"/>
                  </a:cubicBezTo>
                  <a:cubicBezTo>
                    <a:pt x="10224" y="20429"/>
                    <a:pt x="10224" y="20429"/>
                    <a:pt x="10224" y="20429"/>
                  </a:cubicBez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Graphic 4">
              <a:extLst>
                <a:ext uri="{FF2B5EF4-FFF2-40B4-BE49-F238E27FC236}">
                  <a16:creationId xmlns:a16="http://schemas.microsoft.com/office/drawing/2014/main" id="{F1C1C9F9-FDA8-4424-B2E8-A85719E9606E}"/>
                </a:ext>
              </a:extLst>
            </p:cNvPr>
            <p:cNvSpPr/>
            <p:nvPr/>
          </p:nvSpPr>
          <p:spPr>
            <a:xfrm>
              <a:off x="9823196" y="3025545"/>
              <a:ext cx="687847" cy="686841"/>
            </a:xfrm>
            <a:custGeom>
              <a:avLst/>
              <a:gdLst>
                <a:gd name="connsiteX0" fmla="*/ 91474 w 183215"/>
                <a:gd name="connsiteY0" fmla="*/ 0 h 182947"/>
                <a:gd name="connsiteX1" fmla="*/ 66553 w 183215"/>
                <a:gd name="connsiteY1" fmla="*/ 3192 h 182947"/>
                <a:gd name="connsiteX2" fmla="*/ 62719 w 183215"/>
                <a:gd name="connsiteY2" fmla="*/ 11491 h 182947"/>
                <a:gd name="connsiteX3" fmla="*/ 69109 w 183215"/>
                <a:gd name="connsiteY3" fmla="*/ 15322 h 182947"/>
                <a:gd name="connsiteX4" fmla="*/ 56329 w 183215"/>
                <a:gd name="connsiteY4" fmla="*/ 53626 h 182947"/>
                <a:gd name="connsiteX5" fmla="*/ 52495 w 183215"/>
                <a:gd name="connsiteY5" fmla="*/ 53626 h 182947"/>
                <a:gd name="connsiteX6" fmla="*/ 46105 w 183215"/>
                <a:gd name="connsiteY6" fmla="*/ 60010 h 182947"/>
                <a:gd name="connsiteX7" fmla="*/ 52495 w 183215"/>
                <a:gd name="connsiteY7" fmla="*/ 66394 h 182947"/>
                <a:gd name="connsiteX8" fmla="*/ 54412 w 183215"/>
                <a:gd name="connsiteY8" fmla="*/ 66394 h 182947"/>
                <a:gd name="connsiteX9" fmla="*/ 54412 w 183215"/>
                <a:gd name="connsiteY9" fmla="*/ 115550 h 182947"/>
                <a:gd name="connsiteX10" fmla="*/ 16712 w 183215"/>
                <a:gd name="connsiteY10" fmla="*/ 115550 h 182947"/>
                <a:gd name="connsiteX11" fmla="*/ 12878 w 183215"/>
                <a:gd name="connsiteY11" fmla="*/ 98313 h 182947"/>
                <a:gd name="connsiteX12" fmla="*/ 5849 w 183215"/>
                <a:gd name="connsiteY12" fmla="*/ 92568 h 182947"/>
                <a:gd name="connsiteX13" fmla="*/ 98 w 183215"/>
                <a:gd name="connsiteY13" fmla="*/ 99590 h 182947"/>
                <a:gd name="connsiteX14" fmla="*/ 99781 w 183215"/>
                <a:gd name="connsiteY14" fmla="*/ 182582 h 182947"/>
                <a:gd name="connsiteX15" fmla="*/ 182850 w 183215"/>
                <a:gd name="connsiteY15" fmla="*/ 82992 h 182947"/>
                <a:gd name="connsiteX16" fmla="*/ 91474 w 183215"/>
                <a:gd name="connsiteY16" fmla="*/ 0 h 182947"/>
                <a:gd name="connsiteX17" fmla="*/ 160485 w 183215"/>
                <a:gd name="connsiteY17" fmla="*/ 54264 h 182947"/>
                <a:gd name="connsiteX18" fmla="*/ 125980 w 183215"/>
                <a:gd name="connsiteY18" fmla="*/ 54264 h 182947"/>
                <a:gd name="connsiteX19" fmla="*/ 113200 w 183215"/>
                <a:gd name="connsiteY19" fmla="*/ 15960 h 182947"/>
                <a:gd name="connsiteX20" fmla="*/ 160485 w 183215"/>
                <a:gd name="connsiteY20" fmla="*/ 54264 h 182947"/>
                <a:gd name="connsiteX21" fmla="*/ 160485 w 183215"/>
                <a:gd name="connsiteY21" fmla="*/ 54264 h 182947"/>
                <a:gd name="connsiteX22" fmla="*/ 166236 w 183215"/>
                <a:gd name="connsiteY22" fmla="*/ 116189 h 182947"/>
                <a:gd name="connsiteX23" fmla="*/ 128536 w 183215"/>
                <a:gd name="connsiteY23" fmla="*/ 116189 h 182947"/>
                <a:gd name="connsiteX24" fmla="*/ 128536 w 183215"/>
                <a:gd name="connsiteY24" fmla="*/ 67032 h 182947"/>
                <a:gd name="connsiteX25" fmla="*/ 166236 w 183215"/>
                <a:gd name="connsiteY25" fmla="*/ 67032 h 182947"/>
                <a:gd name="connsiteX26" fmla="*/ 166236 w 183215"/>
                <a:gd name="connsiteY26" fmla="*/ 116189 h 182947"/>
                <a:gd name="connsiteX27" fmla="*/ 91474 w 183215"/>
                <a:gd name="connsiteY27" fmla="*/ 12768 h 182947"/>
                <a:gd name="connsiteX28" fmla="*/ 113839 w 183215"/>
                <a:gd name="connsiteY28" fmla="*/ 54264 h 182947"/>
                <a:gd name="connsiteX29" fmla="*/ 69109 w 183215"/>
                <a:gd name="connsiteY29" fmla="*/ 54264 h 182947"/>
                <a:gd name="connsiteX30" fmla="*/ 91474 w 183215"/>
                <a:gd name="connsiteY30" fmla="*/ 12768 h 182947"/>
                <a:gd name="connsiteX31" fmla="*/ 65914 w 183215"/>
                <a:gd name="connsiteY31" fmla="*/ 91291 h 182947"/>
                <a:gd name="connsiteX32" fmla="*/ 67192 w 183215"/>
                <a:gd name="connsiteY32" fmla="*/ 67032 h 182947"/>
                <a:gd name="connsiteX33" fmla="*/ 115756 w 183215"/>
                <a:gd name="connsiteY33" fmla="*/ 67032 h 182947"/>
                <a:gd name="connsiteX34" fmla="*/ 115756 w 183215"/>
                <a:gd name="connsiteY34" fmla="*/ 116189 h 182947"/>
                <a:gd name="connsiteX35" fmla="*/ 67192 w 183215"/>
                <a:gd name="connsiteY35" fmla="*/ 116189 h 182947"/>
                <a:gd name="connsiteX36" fmla="*/ 65914 w 183215"/>
                <a:gd name="connsiteY36" fmla="*/ 91291 h 182947"/>
                <a:gd name="connsiteX37" fmla="*/ 65914 w 183215"/>
                <a:gd name="connsiteY37" fmla="*/ 91291 h 182947"/>
                <a:gd name="connsiteX38" fmla="*/ 91474 w 183215"/>
                <a:gd name="connsiteY38" fmla="*/ 170452 h 182947"/>
                <a:gd name="connsiteX39" fmla="*/ 69109 w 183215"/>
                <a:gd name="connsiteY39" fmla="*/ 128957 h 182947"/>
                <a:gd name="connsiteX40" fmla="*/ 113839 w 183215"/>
                <a:gd name="connsiteY40" fmla="*/ 128957 h 182947"/>
                <a:gd name="connsiteX41" fmla="*/ 91474 w 183215"/>
                <a:gd name="connsiteY41" fmla="*/ 170452 h 182947"/>
                <a:gd name="connsiteX42" fmla="*/ 91474 w 183215"/>
                <a:gd name="connsiteY42" fmla="*/ 170452 h 182947"/>
                <a:gd name="connsiteX43" fmla="*/ 21824 w 183215"/>
                <a:gd name="connsiteY43" fmla="*/ 128957 h 182947"/>
                <a:gd name="connsiteX44" fmla="*/ 56329 w 183215"/>
                <a:gd name="connsiteY44" fmla="*/ 128957 h 182947"/>
                <a:gd name="connsiteX45" fmla="*/ 69109 w 183215"/>
                <a:gd name="connsiteY45" fmla="*/ 167260 h 182947"/>
                <a:gd name="connsiteX46" fmla="*/ 21824 w 183215"/>
                <a:gd name="connsiteY46" fmla="*/ 128957 h 182947"/>
                <a:gd name="connsiteX47" fmla="*/ 113839 w 183215"/>
                <a:gd name="connsiteY47" fmla="*/ 167260 h 182947"/>
                <a:gd name="connsiteX48" fmla="*/ 126619 w 183215"/>
                <a:gd name="connsiteY48" fmla="*/ 128957 h 182947"/>
                <a:gd name="connsiteX49" fmla="*/ 161124 w 183215"/>
                <a:gd name="connsiteY49" fmla="*/ 128957 h 182947"/>
                <a:gd name="connsiteX50" fmla="*/ 113839 w 183215"/>
                <a:gd name="connsiteY50" fmla="*/ 167260 h 182947"/>
                <a:gd name="connsiteX51" fmla="*/ 113839 w 183215"/>
                <a:gd name="connsiteY51" fmla="*/ 167260 h 18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83215" h="182947">
                  <a:moveTo>
                    <a:pt x="91474" y="0"/>
                  </a:moveTo>
                  <a:cubicBezTo>
                    <a:pt x="83167" y="0"/>
                    <a:pt x="74860" y="1277"/>
                    <a:pt x="66553" y="3192"/>
                  </a:cubicBezTo>
                  <a:cubicBezTo>
                    <a:pt x="63358" y="4469"/>
                    <a:pt x="61441" y="8299"/>
                    <a:pt x="62719" y="11491"/>
                  </a:cubicBezTo>
                  <a:cubicBezTo>
                    <a:pt x="63997" y="14045"/>
                    <a:pt x="66553" y="15960"/>
                    <a:pt x="69109" y="15322"/>
                  </a:cubicBezTo>
                  <a:cubicBezTo>
                    <a:pt x="62719" y="27451"/>
                    <a:pt x="58246" y="40219"/>
                    <a:pt x="56329" y="53626"/>
                  </a:cubicBezTo>
                  <a:lnTo>
                    <a:pt x="52495" y="53626"/>
                  </a:lnTo>
                  <a:cubicBezTo>
                    <a:pt x="48661" y="53626"/>
                    <a:pt x="46105" y="56179"/>
                    <a:pt x="46105" y="60010"/>
                  </a:cubicBezTo>
                  <a:cubicBezTo>
                    <a:pt x="46105" y="63840"/>
                    <a:pt x="48661" y="66394"/>
                    <a:pt x="52495" y="66394"/>
                  </a:cubicBezTo>
                  <a:lnTo>
                    <a:pt x="54412" y="66394"/>
                  </a:lnTo>
                  <a:cubicBezTo>
                    <a:pt x="52495" y="82992"/>
                    <a:pt x="52495" y="98952"/>
                    <a:pt x="54412" y="115550"/>
                  </a:cubicBezTo>
                  <a:lnTo>
                    <a:pt x="16712" y="115550"/>
                  </a:lnTo>
                  <a:cubicBezTo>
                    <a:pt x="14795" y="109805"/>
                    <a:pt x="13517" y="104059"/>
                    <a:pt x="12878" y="98313"/>
                  </a:cubicBezTo>
                  <a:cubicBezTo>
                    <a:pt x="12878" y="94483"/>
                    <a:pt x="9683" y="91930"/>
                    <a:pt x="5849" y="92568"/>
                  </a:cubicBezTo>
                  <a:cubicBezTo>
                    <a:pt x="2015" y="92568"/>
                    <a:pt x="-541" y="95760"/>
                    <a:pt x="98" y="99590"/>
                  </a:cubicBezTo>
                  <a:cubicBezTo>
                    <a:pt x="4571" y="150024"/>
                    <a:pt x="49300" y="187051"/>
                    <a:pt x="99781" y="182582"/>
                  </a:cubicBezTo>
                  <a:cubicBezTo>
                    <a:pt x="150261" y="178113"/>
                    <a:pt x="187323" y="133425"/>
                    <a:pt x="182850" y="82992"/>
                  </a:cubicBezTo>
                  <a:cubicBezTo>
                    <a:pt x="178377" y="35750"/>
                    <a:pt x="138759" y="0"/>
                    <a:pt x="91474" y="0"/>
                  </a:cubicBezTo>
                  <a:close/>
                  <a:moveTo>
                    <a:pt x="160485" y="54264"/>
                  </a:moveTo>
                  <a:lnTo>
                    <a:pt x="125980" y="54264"/>
                  </a:lnTo>
                  <a:cubicBezTo>
                    <a:pt x="124063" y="40858"/>
                    <a:pt x="119590" y="28090"/>
                    <a:pt x="113200" y="15960"/>
                  </a:cubicBezTo>
                  <a:cubicBezTo>
                    <a:pt x="133648" y="21706"/>
                    <a:pt x="150900" y="35750"/>
                    <a:pt x="160485" y="54264"/>
                  </a:cubicBezTo>
                  <a:lnTo>
                    <a:pt x="160485" y="54264"/>
                  </a:lnTo>
                  <a:close/>
                  <a:moveTo>
                    <a:pt x="166236" y="116189"/>
                  </a:moveTo>
                  <a:lnTo>
                    <a:pt x="128536" y="116189"/>
                  </a:lnTo>
                  <a:cubicBezTo>
                    <a:pt x="130453" y="99590"/>
                    <a:pt x="130453" y="83630"/>
                    <a:pt x="128536" y="67032"/>
                  </a:cubicBezTo>
                  <a:lnTo>
                    <a:pt x="166236" y="67032"/>
                  </a:lnTo>
                  <a:cubicBezTo>
                    <a:pt x="171348" y="82992"/>
                    <a:pt x="171348" y="100229"/>
                    <a:pt x="166236" y="116189"/>
                  </a:cubicBezTo>
                  <a:close/>
                  <a:moveTo>
                    <a:pt x="91474" y="12768"/>
                  </a:moveTo>
                  <a:cubicBezTo>
                    <a:pt x="99142" y="12768"/>
                    <a:pt x="108727" y="28090"/>
                    <a:pt x="113839" y="54264"/>
                  </a:cubicBezTo>
                  <a:lnTo>
                    <a:pt x="69109" y="54264"/>
                  </a:lnTo>
                  <a:cubicBezTo>
                    <a:pt x="74221" y="28090"/>
                    <a:pt x="83806" y="12768"/>
                    <a:pt x="91474" y="12768"/>
                  </a:cubicBezTo>
                  <a:close/>
                  <a:moveTo>
                    <a:pt x="65914" y="91291"/>
                  </a:moveTo>
                  <a:cubicBezTo>
                    <a:pt x="65914" y="82992"/>
                    <a:pt x="66553" y="74693"/>
                    <a:pt x="67192" y="67032"/>
                  </a:cubicBezTo>
                  <a:lnTo>
                    <a:pt x="115756" y="67032"/>
                  </a:lnTo>
                  <a:cubicBezTo>
                    <a:pt x="117673" y="83630"/>
                    <a:pt x="117673" y="99590"/>
                    <a:pt x="115756" y="116189"/>
                  </a:cubicBezTo>
                  <a:lnTo>
                    <a:pt x="67192" y="116189"/>
                  </a:lnTo>
                  <a:cubicBezTo>
                    <a:pt x="65914" y="107889"/>
                    <a:pt x="65914" y="99590"/>
                    <a:pt x="65914" y="91291"/>
                  </a:cubicBezTo>
                  <a:lnTo>
                    <a:pt x="65914" y="91291"/>
                  </a:lnTo>
                  <a:close/>
                  <a:moveTo>
                    <a:pt x="91474" y="170452"/>
                  </a:moveTo>
                  <a:cubicBezTo>
                    <a:pt x="83806" y="170452"/>
                    <a:pt x="74221" y="155131"/>
                    <a:pt x="69109" y="128957"/>
                  </a:cubicBezTo>
                  <a:lnTo>
                    <a:pt x="113839" y="128957"/>
                  </a:lnTo>
                  <a:cubicBezTo>
                    <a:pt x="108727" y="155131"/>
                    <a:pt x="98503" y="170452"/>
                    <a:pt x="91474" y="170452"/>
                  </a:cubicBezTo>
                  <a:lnTo>
                    <a:pt x="91474" y="170452"/>
                  </a:lnTo>
                  <a:close/>
                  <a:moveTo>
                    <a:pt x="21824" y="128957"/>
                  </a:moveTo>
                  <a:lnTo>
                    <a:pt x="56329" y="128957"/>
                  </a:lnTo>
                  <a:cubicBezTo>
                    <a:pt x="58246" y="142363"/>
                    <a:pt x="62719" y="155131"/>
                    <a:pt x="69109" y="167260"/>
                  </a:cubicBezTo>
                  <a:cubicBezTo>
                    <a:pt x="48661" y="161515"/>
                    <a:pt x="31409" y="147470"/>
                    <a:pt x="21824" y="128957"/>
                  </a:cubicBezTo>
                  <a:close/>
                  <a:moveTo>
                    <a:pt x="113839" y="167260"/>
                  </a:moveTo>
                  <a:cubicBezTo>
                    <a:pt x="120229" y="155131"/>
                    <a:pt x="124702" y="142363"/>
                    <a:pt x="126619" y="128957"/>
                  </a:cubicBezTo>
                  <a:lnTo>
                    <a:pt x="161124" y="128957"/>
                  </a:lnTo>
                  <a:cubicBezTo>
                    <a:pt x="150261" y="147470"/>
                    <a:pt x="133648" y="160876"/>
                    <a:pt x="113839" y="167260"/>
                  </a:cubicBezTo>
                  <a:lnTo>
                    <a:pt x="113839" y="167260"/>
                  </a:lnTo>
                  <a:close/>
                </a:path>
              </a:pathLst>
            </a:custGeom>
            <a:solidFill>
              <a:srgbClr val="2FAFBF"/>
            </a:solidFill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8" name="Title 1">
            <a:extLst>
              <a:ext uri="{FF2B5EF4-FFF2-40B4-BE49-F238E27FC236}">
                <a16:creationId xmlns:a16="http://schemas.microsoft.com/office/drawing/2014/main" id="{ED7FF209-C60F-4AF9-903F-D3CADFB30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85" y="325493"/>
            <a:ext cx="6588323" cy="557803"/>
          </a:xfrm>
        </p:spPr>
        <p:txBody>
          <a:bodyPr/>
          <a:lstStyle/>
          <a:p>
            <a:r>
              <a:rPr lang="en-IE" dirty="0"/>
              <a:t>The Company overview</a:t>
            </a:r>
          </a:p>
        </p:txBody>
      </p:sp>
    </p:spTree>
    <p:extLst>
      <p:ext uri="{BB962C8B-B14F-4D97-AF65-F5344CB8AC3E}">
        <p14:creationId xmlns:p14="http://schemas.microsoft.com/office/powerpoint/2010/main" val="1871523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B9AAA-B371-4481-91DD-74C706C9F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00" y="150920"/>
            <a:ext cx="4694420" cy="761798"/>
          </a:xfrm>
        </p:spPr>
        <p:txBody>
          <a:bodyPr/>
          <a:lstStyle/>
          <a:p>
            <a:r>
              <a:rPr lang="en-IE" dirty="0"/>
              <a:t>The datasets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177B76-C36B-42B5-A1A6-80DDAA4BB0FE}"/>
              </a:ext>
            </a:extLst>
          </p:cNvPr>
          <p:cNvSpPr/>
          <p:nvPr/>
        </p:nvSpPr>
        <p:spPr>
          <a:xfrm>
            <a:off x="457184" y="1473689"/>
            <a:ext cx="2583401" cy="40570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30AFBA-CDE4-40AC-8C46-35F739EBC8A9}"/>
              </a:ext>
            </a:extLst>
          </p:cNvPr>
          <p:cNvSpPr/>
          <p:nvPr/>
        </p:nvSpPr>
        <p:spPr>
          <a:xfrm>
            <a:off x="3370556" y="1473691"/>
            <a:ext cx="2583401" cy="40570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1263DD-0711-43D0-B576-85B37F411013}"/>
              </a:ext>
            </a:extLst>
          </p:cNvPr>
          <p:cNvSpPr/>
          <p:nvPr/>
        </p:nvSpPr>
        <p:spPr>
          <a:xfrm>
            <a:off x="6276513" y="1473690"/>
            <a:ext cx="2583401" cy="40570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82AADC-334F-4271-9590-B3056CD4F249}"/>
              </a:ext>
            </a:extLst>
          </p:cNvPr>
          <p:cNvSpPr/>
          <p:nvPr/>
        </p:nvSpPr>
        <p:spPr>
          <a:xfrm>
            <a:off x="9182470" y="1473690"/>
            <a:ext cx="2583401" cy="40570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068607-73B5-4D8F-B8F3-2DC7EAF1029D}"/>
              </a:ext>
            </a:extLst>
          </p:cNvPr>
          <p:cNvSpPr/>
          <p:nvPr/>
        </p:nvSpPr>
        <p:spPr>
          <a:xfrm>
            <a:off x="457183" y="1473690"/>
            <a:ext cx="2590817" cy="59480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Sales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BD6BFD-DB9A-46C6-A2AD-4D42A581E151}"/>
              </a:ext>
            </a:extLst>
          </p:cNvPr>
          <p:cNvSpPr/>
          <p:nvPr/>
        </p:nvSpPr>
        <p:spPr>
          <a:xfrm>
            <a:off x="3352800" y="1473690"/>
            <a:ext cx="2601156" cy="59480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Receivables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B5B192-11FC-4126-BC61-DA8C614EE76A}"/>
              </a:ext>
            </a:extLst>
          </p:cNvPr>
          <p:cNvSpPr/>
          <p:nvPr/>
        </p:nvSpPr>
        <p:spPr>
          <a:xfrm>
            <a:off x="6276512" y="1473690"/>
            <a:ext cx="2583401" cy="59480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Receivables Month End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A948333-DCF8-4B6E-99AC-1D31DBB799E8}"/>
              </a:ext>
            </a:extLst>
          </p:cNvPr>
          <p:cNvSpPr/>
          <p:nvPr/>
        </p:nvSpPr>
        <p:spPr>
          <a:xfrm>
            <a:off x="9182470" y="1473690"/>
            <a:ext cx="2583401" cy="59480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Calls</a:t>
            </a:r>
          </a:p>
        </p:txBody>
      </p:sp>
      <p:grpSp>
        <p:nvGrpSpPr>
          <p:cNvPr id="23" name="Graphic 1039">
            <a:extLst>
              <a:ext uri="{FF2B5EF4-FFF2-40B4-BE49-F238E27FC236}">
                <a16:creationId xmlns:a16="http://schemas.microsoft.com/office/drawing/2014/main" id="{8D083116-0CA4-4299-822A-8C3A8004C186}"/>
              </a:ext>
            </a:extLst>
          </p:cNvPr>
          <p:cNvGrpSpPr/>
          <p:nvPr/>
        </p:nvGrpSpPr>
        <p:grpSpPr>
          <a:xfrm>
            <a:off x="4415682" y="2203049"/>
            <a:ext cx="552218" cy="594807"/>
            <a:chOff x="5708769" y="2855717"/>
            <a:chExt cx="361670" cy="361333"/>
          </a:xfrm>
          <a:solidFill>
            <a:schemeClr val="accent5"/>
          </a:solidFill>
        </p:grpSpPr>
        <p:sp>
          <p:nvSpPr>
            <p:cNvPr id="24" name="Graphic 1039">
              <a:extLst>
                <a:ext uri="{FF2B5EF4-FFF2-40B4-BE49-F238E27FC236}">
                  <a16:creationId xmlns:a16="http://schemas.microsoft.com/office/drawing/2014/main" id="{12648CEA-25EF-48A5-A2E2-BFA4537C89F5}"/>
                </a:ext>
              </a:extLst>
            </p:cNvPr>
            <p:cNvSpPr/>
            <p:nvPr/>
          </p:nvSpPr>
          <p:spPr>
            <a:xfrm>
              <a:off x="5708769" y="2855717"/>
              <a:ext cx="361670" cy="361333"/>
            </a:xfrm>
            <a:custGeom>
              <a:avLst/>
              <a:gdLst>
                <a:gd name="connsiteX0" fmla="*/ 180835 w 361670"/>
                <a:gd name="connsiteY0" fmla="*/ 0 h 361333"/>
                <a:gd name="connsiteX1" fmla="*/ 0 w 361670"/>
                <a:gd name="connsiteY1" fmla="*/ 180667 h 361333"/>
                <a:gd name="connsiteX2" fmla="*/ 180835 w 361670"/>
                <a:gd name="connsiteY2" fmla="*/ 361333 h 361333"/>
                <a:gd name="connsiteX3" fmla="*/ 361670 w 361670"/>
                <a:gd name="connsiteY3" fmla="*/ 180667 h 361333"/>
                <a:gd name="connsiteX4" fmla="*/ 180835 w 361670"/>
                <a:gd name="connsiteY4" fmla="*/ 0 h 361333"/>
                <a:gd name="connsiteX5" fmla="*/ 180835 w 361670"/>
                <a:gd name="connsiteY5" fmla="*/ 348565 h 361333"/>
                <a:gd name="connsiteX6" fmla="*/ 12780 w 361670"/>
                <a:gd name="connsiteY6" fmla="*/ 180667 h 361333"/>
                <a:gd name="connsiteX7" fmla="*/ 180835 w 361670"/>
                <a:gd name="connsiteY7" fmla="*/ 12768 h 361333"/>
                <a:gd name="connsiteX8" fmla="*/ 348890 w 361670"/>
                <a:gd name="connsiteY8" fmla="*/ 180667 h 361333"/>
                <a:gd name="connsiteX9" fmla="*/ 180835 w 361670"/>
                <a:gd name="connsiteY9" fmla="*/ 348565 h 36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670" h="361333">
                  <a:moveTo>
                    <a:pt x="180835" y="0"/>
                  </a:moveTo>
                  <a:cubicBezTo>
                    <a:pt x="80513" y="0"/>
                    <a:pt x="0" y="81076"/>
                    <a:pt x="0" y="180667"/>
                  </a:cubicBezTo>
                  <a:cubicBezTo>
                    <a:pt x="0" y="280257"/>
                    <a:pt x="81152" y="361333"/>
                    <a:pt x="180835" y="361333"/>
                  </a:cubicBezTo>
                  <a:cubicBezTo>
                    <a:pt x="280518" y="361333"/>
                    <a:pt x="361670" y="280895"/>
                    <a:pt x="361670" y="180667"/>
                  </a:cubicBezTo>
                  <a:cubicBezTo>
                    <a:pt x="361670" y="80438"/>
                    <a:pt x="281157" y="0"/>
                    <a:pt x="180835" y="0"/>
                  </a:cubicBezTo>
                  <a:close/>
                  <a:moveTo>
                    <a:pt x="180835" y="348565"/>
                  </a:moveTo>
                  <a:cubicBezTo>
                    <a:pt x="88181" y="348565"/>
                    <a:pt x="12780" y="273234"/>
                    <a:pt x="12780" y="180667"/>
                  </a:cubicBezTo>
                  <a:cubicBezTo>
                    <a:pt x="12780" y="88099"/>
                    <a:pt x="88181" y="12768"/>
                    <a:pt x="180835" y="12768"/>
                  </a:cubicBezTo>
                  <a:cubicBezTo>
                    <a:pt x="273489" y="12768"/>
                    <a:pt x="348890" y="88099"/>
                    <a:pt x="348890" y="180667"/>
                  </a:cubicBezTo>
                  <a:cubicBezTo>
                    <a:pt x="348890" y="273234"/>
                    <a:pt x="273489" y="348565"/>
                    <a:pt x="180835" y="348565"/>
                  </a:cubicBez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039">
              <a:extLst>
                <a:ext uri="{FF2B5EF4-FFF2-40B4-BE49-F238E27FC236}">
                  <a16:creationId xmlns:a16="http://schemas.microsoft.com/office/drawing/2014/main" id="{E8455E80-D875-4260-9132-32725F6F969E}"/>
                </a:ext>
              </a:extLst>
            </p:cNvPr>
            <p:cNvSpPr/>
            <p:nvPr/>
          </p:nvSpPr>
          <p:spPr>
            <a:xfrm>
              <a:off x="5849987" y="2979567"/>
              <a:ext cx="72206" cy="84906"/>
            </a:xfrm>
            <a:custGeom>
              <a:avLst/>
              <a:gdLst>
                <a:gd name="connsiteX0" fmla="*/ 6390 w 72206"/>
                <a:gd name="connsiteY0" fmla="*/ 46603 h 84906"/>
                <a:gd name="connsiteX1" fmla="*/ 0 w 72206"/>
                <a:gd name="connsiteY1" fmla="*/ 52987 h 84906"/>
                <a:gd name="connsiteX2" fmla="*/ 6390 w 72206"/>
                <a:gd name="connsiteY2" fmla="*/ 59371 h 84906"/>
                <a:gd name="connsiteX3" fmla="*/ 12780 w 72206"/>
                <a:gd name="connsiteY3" fmla="*/ 59371 h 84906"/>
                <a:gd name="connsiteX4" fmla="*/ 40257 w 72206"/>
                <a:gd name="connsiteY4" fmla="*/ 84907 h 84906"/>
                <a:gd name="connsiteX5" fmla="*/ 44730 w 72206"/>
                <a:gd name="connsiteY5" fmla="*/ 84907 h 84906"/>
                <a:gd name="connsiteX6" fmla="*/ 72206 w 72206"/>
                <a:gd name="connsiteY6" fmla="*/ 57456 h 84906"/>
                <a:gd name="connsiteX7" fmla="*/ 65816 w 72206"/>
                <a:gd name="connsiteY7" fmla="*/ 51072 h 84906"/>
                <a:gd name="connsiteX8" fmla="*/ 59426 w 72206"/>
                <a:gd name="connsiteY8" fmla="*/ 57456 h 84906"/>
                <a:gd name="connsiteX9" fmla="*/ 44730 w 72206"/>
                <a:gd name="connsiteY9" fmla="*/ 72139 h 84906"/>
                <a:gd name="connsiteX10" fmla="*/ 40257 w 72206"/>
                <a:gd name="connsiteY10" fmla="*/ 72139 h 84906"/>
                <a:gd name="connsiteX11" fmla="*/ 25560 w 72206"/>
                <a:gd name="connsiteY11" fmla="*/ 59371 h 84906"/>
                <a:gd name="connsiteX12" fmla="*/ 44730 w 72206"/>
                <a:gd name="connsiteY12" fmla="*/ 59371 h 84906"/>
                <a:gd name="connsiteX13" fmla="*/ 51119 w 72206"/>
                <a:gd name="connsiteY13" fmla="*/ 52987 h 84906"/>
                <a:gd name="connsiteX14" fmla="*/ 44730 w 72206"/>
                <a:gd name="connsiteY14" fmla="*/ 46603 h 84906"/>
                <a:gd name="connsiteX15" fmla="*/ 25560 w 72206"/>
                <a:gd name="connsiteY15" fmla="*/ 46603 h 84906"/>
                <a:gd name="connsiteX16" fmla="*/ 25560 w 72206"/>
                <a:gd name="connsiteY16" fmla="*/ 42134 h 84906"/>
                <a:gd name="connsiteX17" fmla="*/ 44730 w 72206"/>
                <a:gd name="connsiteY17" fmla="*/ 42134 h 84906"/>
                <a:gd name="connsiteX18" fmla="*/ 51119 w 72206"/>
                <a:gd name="connsiteY18" fmla="*/ 35750 h 84906"/>
                <a:gd name="connsiteX19" fmla="*/ 44730 w 72206"/>
                <a:gd name="connsiteY19" fmla="*/ 29366 h 84906"/>
                <a:gd name="connsiteX20" fmla="*/ 25560 w 72206"/>
                <a:gd name="connsiteY20" fmla="*/ 29366 h 84906"/>
                <a:gd name="connsiteX21" fmla="*/ 25560 w 72206"/>
                <a:gd name="connsiteY21" fmla="*/ 27451 h 84906"/>
                <a:gd name="connsiteX22" fmla="*/ 40257 w 72206"/>
                <a:gd name="connsiteY22" fmla="*/ 12768 h 84906"/>
                <a:gd name="connsiteX23" fmla="*/ 44730 w 72206"/>
                <a:gd name="connsiteY23" fmla="*/ 12768 h 84906"/>
                <a:gd name="connsiteX24" fmla="*/ 59426 w 72206"/>
                <a:gd name="connsiteY24" fmla="*/ 27451 h 84906"/>
                <a:gd name="connsiteX25" fmla="*/ 65816 w 72206"/>
                <a:gd name="connsiteY25" fmla="*/ 33835 h 84906"/>
                <a:gd name="connsiteX26" fmla="*/ 72206 w 72206"/>
                <a:gd name="connsiteY26" fmla="*/ 27451 h 84906"/>
                <a:gd name="connsiteX27" fmla="*/ 44730 w 72206"/>
                <a:gd name="connsiteY27" fmla="*/ 0 h 84906"/>
                <a:gd name="connsiteX28" fmla="*/ 40257 w 72206"/>
                <a:gd name="connsiteY28" fmla="*/ 0 h 84906"/>
                <a:gd name="connsiteX29" fmla="*/ 12780 w 72206"/>
                <a:gd name="connsiteY29" fmla="*/ 27451 h 84906"/>
                <a:gd name="connsiteX30" fmla="*/ 12780 w 72206"/>
                <a:gd name="connsiteY30" fmla="*/ 29366 h 84906"/>
                <a:gd name="connsiteX31" fmla="*/ 6390 w 72206"/>
                <a:gd name="connsiteY31" fmla="*/ 29366 h 84906"/>
                <a:gd name="connsiteX32" fmla="*/ 0 w 72206"/>
                <a:gd name="connsiteY32" fmla="*/ 35750 h 84906"/>
                <a:gd name="connsiteX33" fmla="*/ 6390 w 72206"/>
                <a:gd name="connsiteY33" fmla="*/ 42134 h 84906"/>
                <a:gd name="connsiteX34" fmla="*/ 12780 w 72206"/>
                <a:gd name="connsiteY34" fmla="*/ 42134 h 84906"/>
                <a:gd name="connsiteX35" fmla="*/ 12780 w 72206"/>
                <a:gd name="connsiteY35" fmla="*/ 46603 h 84906"/>
                <a:gd name="connsiteX36" fmla="*/ 6390 w 72206"/>
                <a:gd name="connsiteY36" fmla="*/ 46603 h 84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72206" h="84906">
                  <a:moveTo>
                    <a:pt x="6390" y="46603"/>
                  </a:moveTo>
                  <a:cubicBezTo>
                    <a:pt x="2556" y="46603"/>
                    <a:pt x="0" y="49157"/>
                    <a:pt x="0" y="52987"/>
                  </a:cubicBezTo>
                  <a:cubicBezTo>
                    <a:pt x="0" y="56817"/>
                    <a:pt x="2556" y="59371"/>
                    <a:pt x="6390" y="59371"/>
                  </a:cubicBezTo>
                  <a:lnTo>
                    <a:pt x="12780" y="59371"/>
                  </a:lnTo>
                  <a:cubicBezTo>
                    <a:pt x="14058" y="73416"/>
                    <a:pt x="25560" y="84907"/>
                    <a:pt x="40257" y="84907"/>
                  </a:cubicBezTo>
                  <a:lnTo>
                    <a:pt x="44730" y="84907"/>
                  </a:lnTo>
                  <a:cubicBezTo>
                    <a:pt x="60066" y="84907"/>
                    <a:pt x="72206" y="72777"/>
                    <a:pt x="72206" y="57456"/>
                  </a:cubicBezTo>
                  <a:cubicBezTo>
                    <a:pt x="72206" y="53625"/>
                    <a:pt x="69650" y="51072"/>
                    <a:pt x="65816" y="51072"/>
                  </a:cubicBezTo>
                  <a:cubicBezTo>
                    <a:pt x="61982" y="51072"/>
                    <a:pt x="59426" y="53625"/>
                    <a:pt x="59426" y="57456"/>
                  </a:cubicBezTo>
                  <a:cubicBezTo>
                    <a:pt x="59426" y="65755"/>
                    <a:pt x="53036" y="72139"/>
                    <a:pt x="44730" y="72139"/>
                  </a:cubicBezTo>
                  <a:lnTo>
                    <a:pt x="40257" y="72139"/>
                  </a:lnTo>
                  <a:cubicBezTo>
                    <a:pt x="32589" y="72139"/>
                    <a:pt x="26838" y="66393"/>
                    <a:pt x="25560" y="59371"/>
                  </a:cubicBezTo>
                  <a:lnTo>
                    <a:pt x="44730" y="59371"/>
                  </a:lnTo>
                  <a:cubicBezTo>
                    <a:pt x="48563" y="59371"/>
                    <a:pt x="51119" y="56817"/>
                    <a:pt x="51119" y="52987"/>
                  </a:cubicBezTo>
                  <a:cubicBezTo>
                    <a:pt x="51119" y="49157"/>
                    <a:pt x="48563" y="46603"/>
                    <a:pt x="44730" y="46603"/>
                  </a:cubicBezTo>
                  <a:lnTo>
                    <a:pt x="25560" y="46603"/>
                  </a:lnTo>
                  <a:lnTo>
                    <a:pt x="25560" y="42134"/>
                  </a:lnTo>
                  <a:lnTo>
                    <a:pt x="44730" y="42134"/>
                  </a:lnTo>
                  <a:cubicBezTo>
                    <a:pt x="48563" y="42134"/>
                    <a:pt x="51119" y="39581"/>
                    <a:pt x="51119" y="35750"/>
                  </a:cubicBezTo>
                  <a:cubicBezTo>
                    <a:pt x="51119" y="31920"/>
                    <a:pt x="48563" y="29366"/>
                    <a:pt x="44730" y="29366"/>
                  </a:cubicBezTo>
                  <a:lnTo>
                    <a:pt x="25560" y="29366"/>
                  </a:lnTo>
                  <a:lnTo>
                    <a:pt x="25560" y="27451"/>
                  </a:lnTo>
                  <a:cubicBezTo>
                    <a:pt x="25560" y="19152"/>
                    <a:pt x="31950" y="12768"/>
                    <a:pt x="40257" y="12768"/>
                  </a:cubicBezTo>
                  <a:lnTo>
                    <a:pt x="44730" y="12768"/>
                  </a:lnTo>
                  <a:cubicBezTo>
                    <a:pt x="53036" y="12768"/>
                    <a:pt x="59426" y="19152"/>
                    <a:pt x="59426" y="27451"/>
                  </a:cubicBezTo>
                  <a:cubicBezTo>
                    <a:pt x="59426" y="31281"/>
                    <a:pt x="61982" y="33835"/>
                    <a:pt x="65816" y="33835"/>
                  </a:cubicBezTo>
                  <a:cubicBezTo>
                    <a:pt x="69650" y="33835"/>
                    <a:pt x="72206" y="31281"/>
                    <a:pt x="72206" y="27451"/>
                  </a:cubicBezTo>
                  <a:cubicBezTo>
                    <a:pt x="72206" y="12130"/>
                    <a:pt x="60066" y="0"/>
                    <a:pt x="44730" y="0"/>
                  </a:cubicBezTo>
                  <a:lnTo>
                    <a:pt x="40257" y="0"/>
                  </a:lnTo>
                  <a:cubicBezTo>
                    <a:pt x="24921" y="0"/>
                    <a:pt x="12780" y="12130"/>
                    <a:pt x="12780" y="27451"/>
                  </a:cubicBezTo>
                  <a:lnTo>
                    <a:pt x="12780" y="29366"/>
                  </a:lnTo>
                  <a:lnTo>
                    <a:pt x="6390" y="29366"/>
                  </a:lnTo>
                  <a:cubicBezTo>
                    <a:pt x="2556" y="29366"/>
                    <a:pt x="0" y="31920"/>
                    <a:pt x="0" y="35750"/>
                  </a:cubicBezTo>
                  <a:cubicBezTo>
                    <a:pt x="0" y="39581"/>
                    <a:pt x="2556" y="42134"/>
                    <a:pt x="6390" y="42134"/>
                  </a:cubicBezTo>
                  <a:lnTo>
                    <a:pt x="12780" y="42134"/>
                  </a:lnTo>
                  <a:lnTo>
                    <a:pt x="12780" y="46603"/>
                  </a:lnTo>
                  <a:lnTo>
                    <a:pt x="6390" y="46603"/>
                  </a:ln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039">
              <a:extLst>
                <a:ext uri="{FF2B5EF4-FFF2-40B4-BE49-F238E27FC236}">
                  <a16:creationId xmlns:a16="http://schemas.microsoft.com/office/drawing/2014/main" id="{C78A0063-EAAE-41E0-B902-3D97F099C159}"/>
                </a:ext>
              </a:extLst>
            </p:cNvPr>
            <p:cNvSpPr/>
            <p:nvPr/>
          </p:nvSpPr>
          <p:spPr>
            <a:xfrm>
              <a:off x="5772030" y="2950200"/>
              <a:ext cx="235788" cy="170452"/>
            </a:xfrm>
            <a:custGeom>
              <a:avLst/>
              <a:gdLst>
                <a:gd name="connsiteX0" fmla="*/ 228760 w 235788"/>
                <a:gd name="connsiteY0" fmla="*/ 131510 h 170452"/>
                <a:gd name="connsiteX1" fmla="*/ 222370 w 235788"/>
                <a:gd name="connsiteY1" fmla="*/ 131510 h 170452"/>
                <a:gd name="connsiteX2" fmla="*/ 222370 w 235788"/>
                <a:gd name="connsiteY2" fmla="*/ 25536 h 170452"/>
                <a:gd name="connsiteX3" fmla="*/ 215341 w 235788"/>
                <a:gd name="connsiteY3" fmla="*/ 7022 h 170452"/>
                <a:gd name="connsiteX4" fmla="*/ 198727 w 235788"/>
                <a:gd name="connsiteY4" fmla="*/ 0 h 170452"/>
                <a:gd name="connsiteX5" fmla="*/ 37062 w 235788"/>
                <a:gd name="connsiteY5" fmla="*/ 0 h 170452"/>
                <a:gd name="connsiteX6" fmla="*/ 19170 w 235788"/>
                <a:gd name="connsiteY6" fmla="*/ 7022 h 170452"/>
                <a:gd name="connsiteX7" fmla="*/ 12780 w 235788"/>
                <a:gd name="connsiteY7" fmla="*/ 26813 h 170452"/>
                <a:gd name="connsiteX8" fmla="*/ 12780 w 235788"/>
                <a:gd name="connsiteY8" fmla="*/ 130872 h 170452"/>
                <a:gd name="connsiteX9" fmla="*/ 6390 w 235788"/>
                <a:gd name="connsiteY9" fmla="*/ 130872 h 170452"/>
                <a:gd name="connsiteX10" fmla="*/ 0 w 235788"/>
                <a:gd name="connsiteY10" fmla="*/ 137256 h 170452"/>
                <a:gd name="connsiteX11" fmla="*/ 0 w 235788"/>
                <a:gd name="connsiteY11" fmla="*/ 150662 h 170452"/>
                <a:gd name="connsiteX12" fmla="*/ 26838 w 235788"/>
                <a:gd name="connsiteY12" fmla="*/ 170452 h 170452"/>
                <a:gd name="connsiteX13" fmla="*/ 208951 w 235788"/>
                <a:gd name="connsiteY13" fmla="*/ 170452 h 170452"/>
                <a:gd name="connsiteX14" fmla="*/ 235789 w 235788"/>
                <a:gd name="connsiteY14" fmla="*/ 150662 h 170452"/>
                <a:gd name="connsiteX15" fmla="*/ 235789 w 235788"/>
                <a:gd name="connsiteY15" fmla="*/ 137256 h 170452"/>
                <a:gd name="connsiteX16" fmla="*/ 228760 w 235788"/>
                <a:gd name="connsiteY16" fmla="*/ 131510 h 170452"/>
                <a:gd name="connsiteX17" fmla="*/ 28755 w 235788"/>
                <a:gd name="connsiteY17" fmla="*/ 16598 h 170452"/>
                <a:gd name="connsiteX18" fmla="*/ 37062 w 235788"/>
                <a:gd name="connsiteY18" fmla="*/ 13406 h 170452"/>
                <a:gd name="connsiteX19" fmla="*/ 198727 w 235788"/>
                <a:gd name="connsiteY19" fmla="*/ 13406 h 170452"/>
                <a:gd name="connsiteX20" fmla="*/ 209590 w 235788"/>
                <a:gd name="connsiteY20" fmla="*/ 25536 h 170452"/>
                <a:gd name="connsiteX21" fmla="*/ 209590 w 235788"/>
                <a:gd name="connsiteY21" fmla="*/ 131510 h 170452"/>
                <a:gd name="connsiteX22" fmla="*/ 25560 w 235788"/>
                <a:gd name="connsiteY22" fmla="*/ 131510 h 170452"/>
                <a:gd name="connsiteX23" fmla="*/ 25560 w 235788"/>
                <a:gd name="connsiteY23" fmla="*/ 26813 h 170452"/>
                <a:gd name="connsiteX24" fmla="*/ 28755 w 235788"/>
                <a:gd name="connsiteY24" fmla="*/ 16598 h 170452"/>
                <a:gd name="connsiteX25" fmla="*/ 222370 w 235788"/>
                <a:gd name="connsiteY25" fmla="*/ 151939 h 170452"/>
                <a:gd name="connsiteX26" fmla="*/ 208312 w 235788"/>
                <a:gd name="connsiteY26" fmla="*/ 158961 h 170452"/>
                <a:gd name="connsiteX27" fmla="*/ 25560 w 235788"/>
                <a:gd name="connsiteY27" fmla="*/ 158961 h 170452"/>
                <a:gd name="connsiteX28" fmla="*/ 11502 w 235788"/>
                <a:gd name="connsiteY28" fmla="*/ 151939 h 170452"/>
                <a:gd name="connsiteX29" fmla="*/ 11502 w 235788"/>
                <a:gd name="connsiteY29" fmla="*/ 144916 h 170452"/>
                <a:gd name="connsiteX30" fmla="*/ 17892 w 235788"/>
                <a:gd name="connsiteY30" fmla="*/ 144916 h 170452"/>
                <a:gd name="connsiteX31" fmla="*/ 214702 w 235788"/>
                <a:gd name="connsiteY31" fmla="*/ 144916 h 170452"/>
                <a:gd name="connsiteX32" fmla="*/ 221092 w 235788"/>
                <a:gd name="connsiteY32" fmla="*/ 144916 h 170452"/>
                <a:gd name="connsiteX33" fmla="*/ 221092 w 235788"/>
                <a:gd name="connsiteY33" fmla="*/ 151939 h 170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35788" h="170452">
                  <a:moveTo>
                    <a:pt x="228760" y="131510"/>
                  </a:moveTo>
                  <a:lnTo>
                    <a:pt x="222370" y="131510"/>
                  </a:lnTo>
                  <a:lnTo>
                    <a:pt x="222370" y="25536"/>
                  </a:lnTo>
                  <a:cubicBezTo>
                    <a:pt x="222370" y="17875"/>
                    <a:pt x="219814" y="11491"/>
                    <a:pt x="215341" y="7022"/>
                  </a:cubicBezTo>
                  <a:cubicBezTo>
                    <a:pt x="208312" y="0"/>
                    <a:pt x="199366" y="0"/>
                    <a:pt x="198727" y="0"/>
                  </a:cubicBezTo>
                  <a:lnTo>
                    <a:pt x="37062" y="0"/>
                  </a:lnTo>
                  <a:cubicBezTo>
                    <a:pt x="27477" y="0"/>
                    <a:pt x="22365" y="3830"/>
                    <a:pt x="19170" y="7022"/>
                  </a:cubicBezTo>
                  <a:cubicBezTo>
                    <a:pt x="12141" y="14683"/>
                    <a:pt x="12780" y="26174"/>
                    <a:pt x="12780" y="26813"/>
                  </a:cubicBezTo>
                  <a:lnTo>
                    <a:pt x="12780" y="130872"/>
                  </a:lnTo>
                  <a:lnTo>
                    <a:pt x="6390" y="130872"/>
                  </a:lnTo>
                  <a:cubicBezTo>
                    <a:pt x="2556" y="130872"/>
                    <a:pt x="0" y="133425"/>
                    <a:pt x="0" y="137256"/>
                  </a:cubicBezTo>
                  <a:lnTo>
                    <a:pt x="0" y="150662"/>
                  </a:lnTo>
                  <a:cubicBezTo>
                    <a:pt x="0" y="162153"/>
                    <a:pt x="11502" y="170452"/>
                    <a:pt x="26838" y="170452"/>
                  </a:cubicBezTo>
                  <a:lnTo>
                    <a:pt x="208951" y="170452"/>
                  </a:lnTo>
                  <a:cubicBezTo>
                    <a:pt x="224287" y="170452"/>
                    <a:pt x="235789" y="162153"/>
                    <a:pt x="235789" y="150662"/>
                  </a:cubicBezTo>
                  <a:lnTo>
                    <a:pt x="235789" y="137256"/>
                  </a:lnTo>
                  <a:cubicBezTo>
                    <a:pt x="235150" y="134702"/>
                    <a:pt x="232594" y="131510"/>
                    <a:pt x="228760" y="131510"/>
                  </a:cubicBezTo>
                  <a:close/>
                  <a:moveTo>
                    <a:pt x="28755" y="16598"/>
                  </a:moveTo>
                  <a:cubicBezTo>
                    <a:pt x="30672" y="14683"/>
                    <a:pt x="33228" y="13406"/>
                    <a:pt x="37062" y="13406"/>
                  </a:cubicBezTo>
                  <a:lnTo>
                    <a:pt x="198727" y="13406"/>
                  </a:lnTo>
                  <a:cubicBezTo>
                    <a:pt x="201283" y="13406"/>
                    <a:pt x="209590" y="14683"/>
                    <a:pt x="209590" y="25536"/>
                  </a:cubicBezTo>
                  <a:lnTo>
                    <a:pt x="209590" y="131510"/>
                  </a:lnTo>
                  <a:lnTo>
                    <a:pt x="25560" y="131510"/>
                  </a:lnTo>
                  <a:lnTo>
                    <a:pt x="25560" y="26813"/>
                  </a:lnTo>
                  <a:cubicBezTo>
                    <a:pt x="25560" y="24897"/>
                    <a:pt x="25560" y="19790"/>
                    <a:pt x="28755" y="16598"/>
                  </a:cubicBezTo>
                  <a:close/>
                  <a:moveTo>
                    <a:pt x="222370" y="151939"/>
                  </a:moveTo>
                  <a:cubicBezTo>
                    <a:pt x="222370" y="155131"/>
                    <a:pt x="216619" y="158961"/>
                    <a:pt x="208312" y="158961"/>
                  </a:cubicBezTo>
                  <a:lnTo>
                    <a:pt x="25560" y="158961"/>
                  </a:lnTo>
                  <a:cubicBezTo>
                    <a:pt x="17253" y="158961"/>
                    <a:pt x="11502" y="155131"/>
                    <a:pt x="11502" y="151939"/>
                  </a:cubicBezTo>
                  <a:lnTo>
                    <a:pt x="11502" y="144916"/>
                  </a:lnTo>
                  <a:lnTo>
                    <a:pt x="17892" y="144916"/>
                  </a:lnTo>
                  <a:lnTo>
                    <a:pt x="214702" y="144916"/>
                  </a:lnTo>
                  <a:lnTo>
                    <a:pt x="221092" y="144916"/>
                  </a:lnTo>
                  <a:lnTo>
                    <a:pt x="221092" y="151939"/>
                  </a:ln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039">
              <a:extLst>
                <a:ext uri="{FF2B5EF4-FFF2-40B4-BE49-F238E27FC236}">
                  <a16:creationId xmlns:a16="http://schemas.microsoft.com/office/drawing/2014/main" id="{8ED579AB-6882-4911-902A-68E14FB5DD87}"/>
                </a:ext>
              </a:extLst>
            </p:cNvPr>
            <p:cNvSpPr/>
            <p:nvPr/>
          </p:nvSpPr>
          <p:spPr>
            <a:xfrm>
              <a:off x="5883052" y="3095117"/>
              <a:ext cx="12401" cy="12767"/>
            </a:xfrm>
            <a:custGeom>
              <a:avLst/>
              <a:gdLst>
                <a:gd name="connsiteX0" fmla="*/ 6553 w 12401"/>
                <a:gd name="connsiteY0" fmla="*/ 0 h 12767"/>
                <a:gd name="connsiteX1" fmla="*/ 163 w 12401"/>
                <a:gd name="connsiteY1" fmla="*/ 5107 h 12767"/>
                <a:gd name="connsiteX2" fmla="*/ 3358 w 12401"/>
                <a:gd name="connsiteY2" fmla="*/ 12130 h 12767"/>
                <a:gd name="connsiteX3" fmla="*/ 5914 w 12401"/>
                <a:gd name="connsiteY3" fmla="*/ 12768 h 12767"/>
                <a:gd name="connsiteX4" fmla="*/ 11665 w 12401"/>
                <a:gd name="connsiteY4" fmla="*/ 8938 h 12767"/>
                <a:gd name="connsiteX5" fmla="*/ 12304 w 12401"/>
                <a:gd name="connsiteY5" fmla="*/ 5746 h 12767"/>
                <a:gd name="connsiteX6" fmla="*/ 6553 w 12401"/>
                <a:gd name="connsiteY6" fmla="*/ 0 h 1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1" h="12767">
                  <a:moveTo>
                    <a:pt x="6553" y="0"/>
                  </a:moveTo>
                  <a:cubicBezTo>
                    <a:pt x="3358" y="0"/>
                    <a:pt x="802" y="2554"/>
                    <a:pt x="163" y="5107"/>
                  </a:cubicBezTo>
                  <a:cubicBezTo>
                    <a:pt x="-476" y="7661"/>
                    <a:pt x="802" y="10853"/>
                    <a:pt x="3358" y="12130"/>
                  </a:cubicBezTo>
                  <a:cubicBezTo>
                    <a:pt x="3997" y="12768"/>
                    <a:pt x="5275" y="12768"/>
                    <a:pt x="5914" y="12768"/>
                  </a:cubicBezTo>
                  <a:cubicBezTo>
                    <a:pt x="8470" y="12768"/>
                    <a:pt x="10387" y="11491"/>
                    <a:pt x="11665" y="8938"/>
                  </a:cubicBezTo>
                  <a:cubicBezTo>
                    <a:pt x="12304" y="8299"/>
                    <a:pt x="12304" y="7022"/>
                    <a:pt x="12304" y="5746"/>
                  </a:cubicBezTo>
                  <a:cubicBezTo>
                    <a:pt x="12943" y="2554"/>
                    <a:pt x="10387" y="0"/>
                    <a:pt x="6553" y="0"/>
                  </a:cubicBez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5" name="Graphic 1039">
            <a:extLst>
              <a:ext uri="{FF2B5EF4-FFF2-40B4-BE49-F238E27FC236}">
                <a16:creationId xmlns:a16="http://schemas.microsoft.com/office/drawing/2014/main" id="{796F2998-B088-4680-9217-E0D498F83DBA}"/>
              </a:ext>
            </a:extLst>
          </p:cNvPr>
          <p:cNvGrpSpPr/>
          <p:nvPr/>
        </p:nvGrpSpPr>
        <p:grpSpPr>
          <a:xfrm>
            <a:off x="1457890" y="2233850"/>
            <a:ext cx="581987" cy="594807"/>
            <a:chOff x="5708769" y="1402085"/>
            <a:chExt cx="361670" cy="361333"/>
          </a:xfrm>
          <a:solidFill>
            <a:schemeClr val="accent5"/>
          </a:solidFill>
        </p:grpSpPr>
        <p:sp>
          <p:nvSpPr>
            <p:cNvPr id="16" name="Graphic 1039">
              <a:extLst>
                <a:ext uri="{FF2B5EF4-FFF2-40B4-BE49-F238E27FC236}">
                  <a16:creationId xmlns:a16="http://schemas.microsoft.com/office/drawing/2014/main" id="{57B44234-A917-4F99-A934-3E23D148BE20}"/>
                </a:ext>
              </a:extLst>
            </p:cNvPr>
            <p:cNvSpPr/>
            <p:nvPr/>
          </p:nvSpPr>
          <p:spPr>
            <a:xfrm>
              <a:off x="5708769" y="1402085"/>
              <a:ext cx="361670" cy="361333"/>
            </a:xfrm>
            <a:custGeom>
              <a:avLst/>
              <a:gdLst>
                <a:gd name="connsiteX0" fmla="*/ 180835 w 361670"/>
                <a:gd name="connsiteY0" fmla="*/ 0 h 361333"/>
                <a:gd name="connsiteX1" fmla="*/ 0 w 361670"/>
                <a:gd name="connsiteY1" fmla="*/ 180667 h 361333"/>
                <a:gd name="connsiteX2" fmla="*/ 180835 w 361670"/>
                <a:gd name="connsiteY2" fmla="*/ 361333 h 361333"/>
                <a:gd name="connsiteX3" fmla="*/ 361670 w 361670"/>
                <a:gd name="connsiteY3" fmla="*/ 181305 h 361333"/>
                <a:gd name="connsiteX4" fmla="*/ 180835 w 361670"/>
                <a:gd name="connsiteY4" fmla="*/ 0 h 361333"/>
                <a:gd name="connsiteX5" fmla="*/ 180835 w 361670"/>
                <a:gd name="connsiteY5" fmla="*/ 349204 h 361333"/>
                <a:gd name="connsiteX6" fmla="*/ 12780 w 361670"/>
                <a:gd name="connsiteY6" fmla="*/ 181305 h 361333"/>
                <a:gd name="connsiteX7" fmla="*/ 180835 w 361670"/>
                <a:gd name="connsiteY7" fmla="*/ 13406 h 361333"/>
                <a:gd name="connsiteX8" fmla="*/ 348890 w 361670"/>
                <a:gd name="connsiteY8" fmla="*/ 181305 h 361333"/>
                <a:gd name="connsiteX9" fmla="*/ 180835 w 361670"/>
                <a:gd name="connsiteY9" fmla="*/ 349204 h 36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670" h="361333">
                  <a:moveTo>
                    <a:pt x="180835" y="0"/>
                  </a:moveTo>
                  <a:cubicBezTo>
                    <a:pt x="80513" y="0"/>
                    <a:pt x="0" y="81077"/>
                    <a:pt x="0" y="180667"/>
                  </a:cubicBezTo>
                  <a:cubicBezTo>
                    <a:pt x="0" y="280257"/>
                    <a:pt x="81152" y="361333"/>
                    <a:pt x="180835" y="361333"/>
                  </a:cubicBezTo>
                  <a:cubicBezTo>
                    <a:pt x="280518" y="361333"/>
                    <a:pt x="361670" y="280895"/>
                    <a:pt x="361670" y="181305"/>
                  </a:cubicBezTo>
                  <a:cubicBezTo>
                    <a:pt x="361670" y="81715"/>
                    <a:pt x="281157" y="0"/>
                    <a:pt x="180835" y="0"/>
                  </a:cubicBezTo>
                  <a:close/>
                  <a:moveTo>
                    <a:pt x="180835" y="349204"/>
                  </a:moveTo>
                  <a:cubicBezTo>
                    <a:pt x="88181" y="349204"/>
                    <a:pt x="12780" y="273873"/>
                    <a:pt x="12780" y="181305"/>
                  </a:cubicBezTo>
                  <a:cubicBezTo>
                    <a:pt x="12780" y="88737"/>
                    <a:pt x="88181" y="13406"/>
                    <a:pt x="180835" y="13406"/>
                  </a:cubicBezTo>
                  <a:cubicBezTo>
                    <a:pt x="273489" y="13406"/>
                    <a:pt x="348890" y="88737"/>
                    <a:pt x="348890" y="181305"/>
                  </a:cubicBezTo>
                  <a:cubicBezTo>
                    <a:pt x="348890" y="273873"/>
                    <a:pt x="273489" y="349204"/>
                    <a:pt x="180835" y="349204"/>
                  </a:cubicBez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039">
              <a:extLst>
                <a:ext uri="{FF2B5EF4-FFF2-40B4-BE49-F238E27FC236}">
                  <a16:creationId xmlns:a16="http://schemas.microsoft.com/office/drawing/2014/main" id="{75A35607-8D1F-4886-B817-23DCAAF66A1A}"/>
                </a:ext>
              </a:extLst>
            </p:cNvPr>
            <p:cNvSpPr/>
            <p:nvPr/>
          </p:nvSpPr>
          <p:spPr>
            <a:xfrm>
              <a:off x="5800145" y="1512266"/>
              <a:ext cx="201544" cy="142624"/>
            </a:xfrm>
            <a:custGeom>
              <a:avLst/>
              <a:gdLst>
                <a:gd name="connsiteX0" fmla="*/ 192337 w 201544"/>
                <a:gd name="connsiteY0" fmla="*/ 900 h 142624"/>
                <a:gd name="connsiteX1" fmla="*/ 166777 w 201544"/>
                <a:gd name="connsiteY1" fmla="*/ 14945 h 142624"/>
                <a:gd name="connsiteX2" fmla="*/ 163582 w 201544"/>
                <a:gd name="connsiteY2" fmla="*/ 19413 h 142624"/>
                <a:gd name="connsiteX3" fmla="*/ 141217 w 201544"/>
                <a:gd name="connsiteY3" fmla="*/ 129218 h 142624"/>
                <a:gd name="connsiteX4" fmla="*/ 6390 w 201544"/>
                <a:gd name="connsiteY4" fmla="*/ 129856 h 142624"/>
                <a:gd name="connsiteX5" fmla="*/ 0 w 201544"/>
                <a:gd name="connsiteY5" fmla="*/ 136240 h 142624"/>
                <a:gd name="connsiteX6" fmla="*/ 6390 w 201544"/>
                <a:gd name="connsiteY6" fmla="*/ 142624 h 142624"/>
                <a:gd name="connsiteX7" fmla="*/ 6390 w 201544"/>
                <a:gd name="connsiteY7" fmla="*/ 142624 h 142624"/>
                <a:gd name="connsiteX8" fmla="*/ 146329 w 201544"/>
                <a:gd name="connsiteY8" fmla="*/ 141986 h 142624"/>
                <a:gd name="connsiteX9" fmla="*/ 152719 w 201544"/>
                <a:gd name="connsiteY9" fmla="*/ 136879 h 142624"/>
                <a:gd name="connsiteX10" fmla="*/ 175084 w 201544"/>
                <a:gd name="connsiteY10" fmla="*/ 24521 h 142624"/>
                <a:gd name="connsiteX11" fmla="*/ 198088 w 201544"/>
                <a:gd name="connsiteY11" fmla="*/ 12391 h 142624"/>
                <a:gd name="connsiteX12" fmla="*/ 200644 w 201544"/>
                <a:gd name="connsiteY12" fmla="*/ 3453 h 142624"/>
                <a:gd name="connsiteX13" fmla="*/ 192337 w 201544"/>
                <a:gd name="connsiteY13" fmla="*/ 900 h 142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1544" h="142624">
                  <a:moveTo>
                    <a:pt x="192337" y="900"/>
                  </a:moveTo>
                  <a:lnTo>
                    <a:pt x="166777" y="14945"/>
                  </a:lnTo>
                  <a:cubicBezTo>
                    <a:pt x="164860" y="15583"/>
                    <a:pt x="164221" y="17498"/>
                    <a:pt x="163582" y="19413"/>
                  </a:cubicBezTo>
                  <a:lnTo>
                    <a:pt x="141217" y="129218"/>
                  </a:lnTo>
                  <a:lnTo>
                    <a:pt x="6390" y="129856"/>
                  </a:lnTo>
                  <a:cubicBezTo>
                    <a:pt x="2556" y="129856"/>
                    <a:pt x="0" y="133048"/>
                    <a:pt x="0" y="136240"/>
                  </a:cubicBezTo>
                  <a:cubicBezTo>
                    <a:pt x="0" y="140071"/>
                    <a:pt x="3195" y="142624"/>
                    <a:pt x="6390" y="142624"/>
                  </a:cubicBezTo>
                  <a:cubicBezTo>
                    <a:pt x="6390" y="142624"/>
                    <a:pt x="6390" y="142624"/>
                    <a:pt x="6390" y="142624"/>
                  </a:cubicBezTo>
                  <a:lnTo>
                    <a:pt x="146329" y="141986"/>
                  </a:lnTo>
                  <a:cubicBezTo>
                    <a:pt x="149524" y="141986"/>
                    <a:pt x="152080" y="140071"/>
                    <a:pt x="152719" y="136879"/>
                  </a:cubicBezTo>
                  <a:lnTo>
                    <a:pt x="175084" y="24521"/>
                  </a:lnTo>
                  <a:lnTo>
                    <a:pt x="198088" y="12391"/>
                  </a:lnTo>
                  <a:cubicBezTo>
                    <a:pt x="201283" y="10476"/>
                    <a:pt x="202561" y="6645"/>
                    <a:pt x="200644" y="3453"/>
                  </a:cubicBezTo>
                  <a:cubicBezTo>
                    <a:pt x="199366" y="261"/>
                    <a:pt x="195532" y="-1015"/>
                    <a:pt x="192337" y="900"/>
                  </a:cubicBez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Graphic 1039">
              <a:extLst>
                <a:ext uri="{FF2B5EF4-FFF2-40B4-BE49-F238E27FC236}">
                  <a16:creationId xmlns:a16="http://schemas.microsoft.com/office/drawing/2014/main" id="{B94D0B51-CCFC-472E-8BCE-48FC169FF2EB}"/>
                </a:ext>
              </a:extLst>
            </p:cNvPr>
            <p:cNvSpPr/>
            <p:nvPr/>
          </p:nvSpPr>
          <p:spPr>
            <a:xfrm>
              <a:off x="5776252" y="1548916"/>
              <a:ext cx="145941" cy="75969"/>
            </a:xfrm>
            <a:custGeom>
              <a:avLst/>
              <a:gdLst>
                <a:gd name="connsiteX0" fmla="*/ 145941 w 145941"/>
                <a:gd name="connsiteY0" fmla="*/ 68947 h 75969"/>
                <a:gd name="connsiteX1" fmla="*/ 139551 w 145941"/>
                <a:gd name="connsiteY1" fmla="*/ 62563 h 75969"/>
                <a:gd name="connsiteX2" fmla="*/ 27088 w 145941"/>
                <a:gd name="connsiteY2" fmla="*/ 62563 h 75969"/>
                <a:gd name="connsiteX3" fmla="*/ 14947 w 145941"/>
                <a:gd name="connsiteY3" fmla="*/ 12768 h 75969"/>
                <a:gd name="connsiteX4" fmla="*/ 53926 w 145941"/>
                <a:gd name="connsiteY4" fmla="*/ 12768 h 75969"/>
                <a:gd name="connsiteX5" fmla="*/ 60316 w 145941"/>
                <a:gd name="connsiteY5" fmla="*/ 6384 h 75969"/>
                <a:gd name="connsiteX6" fmla="*/ 53926 w 145941"/>
                <a:gd name="connsiteY6" fmla="*/ 0 h 75969"/>
                <a:gd name="connsiteX7" fmla="*/ 6641 w 145941"/>
                <a:gd name="connsiteY7" fmla="*/ 0 h 75969"/>
                <a:gd name="connsiteX8" fmla="*/ 1529 w 145941"/>
                <a:gd name="connsiteY8" fmla="*/ 2554 h 75969"/>
                <a:gd name="connsiteX9" fmla="*/ 251 w 145941"/>
                <a:gd name="connsiteY9" fmla="*/ 8299 h 75969"/>
                <a:gd name="connsiteX10" fmla="*/ 15587 w 145941"/>
                <a:gd name="connsiteY10" fmla="*/ 70862 h 75969"/>
                <a:gd name="connsiteX11" fmla="*/ 21977 w 145941"/>
                <a:gd name="connsiteY11" fmla="*/ 75969 h 75969"/>
                <a:gd name="connsiteX12" fmla="*/ 139551 w 145941"/>
                <a:gd name="connsiteY12" fmla="*/ 75969 h 75969"/>
                <a:gd name="connsiteX13" fmla="*/ 145941 w 145941"/>
                <a:gd name="connsiteY13" fmla="*/ 68947 h 7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5941" h="75969">
                  <a:moveTo>
                    <a:pt x="145941" y="68947"/>
                  </a:moveTo>
                  <a:cubicBezTo>
                    <a:pt x="145941" y="65117"/>
                    <a:pt x="143385" y="62563"/>
                    <a:pt x="139551" y="62563"/>
                  </a:cubicBezTo>
                  <a:lnTo>
                    <a:pt x="27088" y="62563"/>
                  </a:lnTo>
                  <a:lnTo>
                    <a:pt x="14947" y="12768"/>
                  </a:lnTo>
                  <a:lnTo>
                    <a:pt x="53926" y="12768"/>
                  </a:lnTo>
                  <a:cubicBezTo>
                    <a:pt x="57760" y="12768"/>
                    <a:pt x="60316" y="10214"/>
                    <a:pt x="60316" y="6384"/>
                  </a:cubicBezTo>
                  <a:cubicBezTo>
                    <a:pt x="60316" y="2554"/>
                    <a:pt x="57760" y="0"/>
                    <a:pt x="53926" y="0"/>
                  </a:cubicBezTo>
                  <a:lnTo>
                    <a:pt x="6641" y="0"/>
                  </a:lnTo>
                  <a:cubicBezTo>
                    <a:pt x="4724" y="0"/>
                    <a:pt x="2807" y="638"/>
                    <a:pt x="1529" y="2554"/>
                  </a:cubicBezTo>
                  <a:cubicBezTo>
                    <a:pt x="251" y="3830"/>
                    <a:pt x="-388" y="6384"/>
                    <a:pt x="251" y="8299"/>
                  </a:cubicBezTo>
                  <a:lnTo>
                    <a:pt x="15587" y="70862"/>
                  </a:lnTo>
                  <a:cubicBezTo>
                    <a:pt x="16225" y="74054"/>
                    <a:pt x="18782" y="75969"/>
                    <a:pt x="21977" y="75969"/>
                  </a:cubicBezTo>
                  <a:lnTo>
                    <a:pt x="139551" y="75969"/>
                  </a:lnTo>
                  <a:cubicBezTo>
                    <a:pt x="143385" y="75331"/>
                    <a:pt x="145941" y="72139"/>
                    <a:pt x="145941" y="68947"/>
                  </a:cubicBez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Graphic 1039">
              <a:extLst>
                <a:ext uri="{FF2B5EF4-FFF2-40B4-BE49-F238E27FC236}">
                  <a16:creationId xmlns:a16="http://schemas.microsoft.com/office/drawing/2014/main" id="{117182C9-2233-4BE0-9FB4-82DDF4E4D1EE}"/>
                </a:ext>
              </a:extLst>
            </p:cNvPr>
            <p:cNvSpPr/>
            <p:nvPr/>
          </p:nvSpPr>
          <p:spPr>
            <a:xfrm>
              <a:off x="5816120" y="1673404"/>
              <a:ext cx="28115" cy="28089"/>
            </a:xfrm>
            <a:custGeom>
              <a:avLst/>
              <a:gdLst>
                <a:gd name="connsiteX0" fmla="*/ 14058 w 28115"/>
                <a:gd name="connsiteY0" fmla="*/ 0 h 28089"/>
                <a:gd name="connsiteX1" fmla="*/ 0 w 28115"/>
                <a:gd name="connsiteY1" fmla="*/ 14045 h 28089"/>
                <a:gd name="connsiteX2" fmla="*/ 14058 w 28115"/>
                <a:gd name="connsiteY2" fmla="*/ 28089 h 28089"/>
                <a:gd name="connsiteX3" fmla="*/ 28115 w 28115"/>
                <a:gd name="connsiteY3" fmla="*/ 14045 h 28089"/>
                <a:gd name="connsiteX4" fmla="*/ 14058 w 28115"/>
                <a:gd name="connsiteY4" fmla="*/ 0 h 28089"/>
                <a:gd name="connsiteX5" fmla="*/ 12780 w 28115"/>
                <a:gd name="connsiteY5" fmla="*/ 14045 h 28089"/>
                <a:gd name="connsiteX6" fmla="*/ 14058 w 28115"/>
                <a:gd name="connsiteY6" fmla="*/ 12768 h 28089"/>
                <a:gd name="connsiteX7" fmla="*/ 15336 w 28115"/>
                <a:gd name="connsiteY7" fmla="*/ 14045 h 28089"/>
                <a:gd name="connsiteX8" fmla="*/ 12780 w 28115"/>
                <a:gd name="connsiteY8" fmla="*/ 14045 h 28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15" h="28089">
                  <a:moveTo>
                    <a:pt x="14058" y="0"/>
                  </a:moveTo>
                  <a:cubicBezTo>
                    <a:pt x="6390" y="0"/>
                    <a:pt x="0" y="6384"/>
                    <a:pt x="0" y="14045"/>
                  </a:cubicBezTo>
                  <a:cubicBezTo>
                    <a:pt x="0" y="21706"/>
                    <a:pt x="6390" y="28089"/>
                    <a:pt x="14058" y="28089"/>
                  </a:cubicBezTo>
                  <a:cubicBezTo>
                    <a:pt x="21726" y="28089"/>
                    <a:pt x="28115" y="21706"/>
                    <a:pt x="28115" y="14045"/>
                  </a:cubicBezTo>
                  <a:cubicBezTo>
                    <a:pt x="28115" y="6384"/>
                    <a:pt x="21726" y="0"/>
                    <a:pt x="14058" y="0"/>
                  </a:cubicBezTo>
                  <a:close/>
                  <a:moveTo>
                    <a:pt x="12780" y="14045"/>
                  </a:moveTo>
                  <a:cubicBezTo>
                    <a:pt x="12780" y="13406"/>
                    <a:pt x="13419" y="12768"/>
                    <a:pt x="14058" y="12768"/>
                  </a:cubicBezTo>
                  <a:cubicBezTo>
                    <a:pt x="14697" y="12768"/>
                    <a:pt x="15336" y="13406"/>
                    <a:pt x="15336" y="14045"/>
                  </a:cubicBezTo>
                  <a:cubicBezTo>
                    <a:pt x="15336" y="15322"/>
                    <a:pt x="12780" y="15322"/>
                    <a:pt x="12780" y="14045"/>
                  </a:cubicBez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Graphic 1039">
              <a:extLst>
                <a:ext uri="{FF2B5EF4-FFF2-40B4-BE49-F238E27FC236}">
                  <a16:creationId xmlns:a16="http://schemas.microsoft.com/office/drawing/2014/main" id="{C54AC0A4-69C0-4AFE-A26D-71A5D78D832D}"/>
                </a:ext>
              </a:extLst>
            </p:cNvPr>
            <p:cNvSpPr/>
            <p:nvPr/>
          </p:nvSpPr>
          <p:spPr>
            <a:xfrm>
              <a:off x="5918359" y="1672765"/>
              <a:ext cx="28115" cy="28089"/>
            </a:xfrm>
            <a:custGeom>
              <a:avLst/>
              <a:gdLst>
                <a:gd name="connsiteX0" fmla="*/ 14058 w 28115"/>
                <a:gd name="connsiteY0" fmla="*/ 0 h 28089"/>
                <a:gd name="connsiteX1" fmla="*/ 0 w 28115"/>
                <a:gd name="connsiteY1" fmla="*/ 14045 h 28089"/>
                <a:gd name="connsiteX2" fmla="*/ 14058 w 28115"/>
                <a:gd name="connsiteY2" fmla="*/ 28089 h 28089"/>
                <a:gd name="connsiteX3" fmla="*/ 28115 w 28115"/>
                <a:gd name="connsiteY3" fmla="*/ 14045 h 28089"/>
                <a:gd name="connsiteX4" fmla="*/ 14058 w 28115"/>
                <a:gd name="connsiteY4" fmla="*/ 0 h 28089"/>
                <a:gd name="connsiteX5" fmla="*/ 12780 w 28115"/>
                <a:gd name="connsiteY5" fmla="*/ 14045 h 28089"/>
                <a:gd name="connsiteX6" fmla="*/ 14058 w 28115"/>
                <a:gd name="connsiteY6" fmla="*/ 12768 h 28089"/>
                <a:gd name="connsiteX7" fmla="*/ 15336 w 28115"/>
                <a:gd name="connsiteY7" fmla="*/ 14045 h 28089"/>
                <a:gd name="connsiteX8" fmla="*/ 12780 w 28115"/>
                <a:gd name="connsiteY8" fmla="*/ 14045 h 28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15" h="28089">
                  <a:moveTo>
                    <a:pt x="14058" y="0"/>
                  </a:moveTo>
                  <a:cubicBezTo>
                    <a:pt x="6390" y="0"/>
                    <a:pt x="0" y="6384"/>
                    <a:pt x="0" y="14045"/>
                  </a:cubicBezTo>
                  <a:cubicBezTo>
                    <a:pt x="0" y="21706"/>
                    <a:pt x="6390" y="28089"/>
                    <a:pt x="14058" y="28089"/>
                  </a:cubicBezTo>
                  <a:cubicBezTo>
                    <a:pt x="21726" y="28089"/>
                    <a:pt x="28115" y="21706"/>
                    <a:pt x="28115" y="14045"/>
                  </a:cubicBezTo>
                  <a:cubicBezTo>
                    <a:pt x="28115" y="6384"/>
                    <a:pt x="21726" y="0"/>
                    <a:pt x="14058" y="0"/>
                  </a:cubicBezTo>
                  <a:close/>
                  <a:moveTo>
                    <a:pt x="12780" y="14045"/>
                  </a:moveTo>
                  <a:cubicBezTo>
                    <a:pt x="12780" y="13406"/>
                    <a:pt x="13419" y="12768"/>
                    <a:pt x="14058" y="12768"/>
                  </a:cubicBezTo>
                  <a:cubicBezTo>
                    <a:pt x="14697" y="12768"/>
                    <a:pt x="15336" y="13406"/>
                    <a:pt x="15336" y="14045"/>
                  </a:cubicBezTo>
                  <a:cubicBezTo>
                    <a:pt x="14697" y="15322"/>
                    <a:pt x="12780" y="15322"/>
                    <a:pt x="12780" y="14045"/>
                  </a:cubicBez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raphic 1039">
              <a:extLst>
                <a:ext uri="{FF2B5EF4-FFF2-40B4-BE49-F238E27FC236}">
                  <a16:creationId xmlns:a16="http://schemas.microsoft.com/office/drawing/2014/main" id="{97E185F6-F94F-4F66-BB4E-661164188399}"/>
                </a:ext>
              </a:extLst>
            </p:cNvPr>
            <p:cNvSpPr/>
            <p:nvPr/>
          </p:nvSpPr>
          <p:spPr>
            <a:xfrm>
              <a:off x="5839674" y="1478692"/>
              <a:ext cx="65615" cy="86822"/>
            </a:xfrm>
            <a:custGeom>
              <a:avLst/>
              <a:gdLst>
                <a:gd name="connsiteX0" fmla="*/ 28843 w 65615"/>
                <a:gd name="connsiteY0" fmla="*/ 84907 h 86822"/>
                <a:gd name="connsiteX1" fmla="*/ 33316 w 65615"/>
                <a:gd name="connsiteY1" fmla="*/ 86822 h 86822"/>
                <a:gd name="connsiteX2" fmla="*/ 33316 w 65615"/>
                <a:gd name="connsiteY2" fmla="*/ 86822 h 86822"/>
                <a:gd name="connsiteX3" fmla="*/ 37789 w 65615"/>
                <a:gd name="connsiteY3" fmla="*/ 84907 h 86822"/>
                <a:gd name="connsiteX4" fmla="*/ 63988 w 65615"/>
                <a:gd name="connsiteY4" fmla="*/ 54902 h 86822"/>
                <a:gd name="connsiteX5" fmla="*/ 63349 w 65615"/>
                <a:gd name="connsiteY5" fmla="*/ 45965 h 86822"/>
                <a:gd name="connsiteX6" fmla="*/ 54403 w 65615"/>
                <a:gd name="connsiteY6" fmla="*/ 46603 h 86822"/>
                <a:gd name="connsiteX7" fmla="*/ 39706 w 65615"/>
                <a:gd name="connsiteY7" fmla="*/ 63840 h 86822"/>
                <a:gd name="connsiteX8" fmla="*/ 39706 w 65615"/>
                <a:gd name="connsiteY8" fmla="*/ 6384 h 86822"/>
                <a:gd name="connsiteX9" fmla="*/ 33316 w 65615"/>
                <a:gd name="connsiteY9" fmla="*/ 0 h 86822"/>
                <a:gd name="connsiteX10" fmla="*/ 26926 w 65615"/>
                <a:gd name="connsiteY10" fmla="*/ 6384 h 86822"/>
                <a:gd name="connsiteX11" fmla="*/ 26926 w 65615"/>
                <a:gd name="connsiteY11" fmla="*/ 64478 h 86822"/>
                <a:gd name="connsiteX12" fmla="*/ 10951 w 65615"/>
                <a:gd name="connsiteY12" fmla="*/ 47241 h 86822"/>
                <a:gd name="connsiteX13" fmla="*/ 2006 w 65615"/>
                <a:gd name="connsiteY13" fmla="*/ 46603 h 86822"/>
                <a:gd name="connsiteX14" fmla="*/ 1366 w 65615"/>
                <a:gd name="connsiteY14" fmla="*/ 55541 h 86822"/>
                <a:gd name="connsiteX15" fmla="*/ 28843 w 65615"/>
                <a:gd name="connsiteY15" fmla="*/ 84907 h 86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615" h="86822">
                  <a:moveTo>
                    <a:pt x="28843" y="84907"/>
                  </a:moveTo>
                  <a:cubicBezTo>
                    <a:pt x="30121" y="86184"/>
                    <a:pt x="32038" y="86822"/>
                    <a:pt x="33316" y="86822"/>
                  </a:cubicBezTo>
                  <a:cubicBezTo>
                    <a:pt x="33316" y="86822"/>
                    <a:pt x="33316" y="86822"/>
                    <a:pt x="33316" y="86822"/>
                  </a:cubicBezTo>
                  <a:cubicBezTo>
                    <a:pt x="35233" y="86822"/>
                    <a:pt x="37150" y="86184"/>
                    <a:pt x="37789" y="84907"/>
                  </a:cubicBezTo>
                  <a:lnTo>
                    <a:pt x="63988" y="54902"/>
                  </a:lnTo>
                  <a:cubicBezTo>
                    <a:pt x="66544" y="52349"/>
                    <a:pt x="65905" y="48518"/>
                    <a:pt x="63349" y="45965"/>
                  </a:cubicBezTo>
                  <a:cubicBezTo>
                    <a:pt x="60793" y="43411"/>
                    <a:pt x="56959" y="44049"/>
                    <a:pt x="54403" y="46603"/>
                  </a:cubicBezTo>
                  <a:lnTo>
                    <a:pt x="39706" y="63840"/>
                  </a:lnTo>
                  <a:lnTo>
                    <a:pt x="39706" y="6384"/>
                  </a:lnTo>
                  <a:cubicBezTo>
                    <a:pt x="39706" y="2554"/>
                    <a:pt x="37150" y="0"/>
                    <a:pt x="33316" y="0"/>
                  </a:cubicBezTo>
                  <a:cubicBezTo>
                    <a:pt x="29482" y="0"/>
                    <a:pt x="26926" y="2554"/>
                    <a:pt x="26926" y="6384"/>
                  </a:cubicBezTo>
                  <a:lnTo>
                    <a:pt x="26926" y="64478"/>
                  </a:lnTo>
                  <a:lnTo>
                    <a:pt x="10951" y="47241"/>
                  </a:lnTo>
                  <a:cubicBezTo>
                    <a:pt x="8396" y="44688"/>
                    <a:pt x="4561" y="44688"/>
                    <a:pt x="2006" y="46603"/>
                  </a:cubicBezTo>
                  <a:cubicBezTo>
                    <a:pt x="-551" y="49157"/>
                    <a:pt x="-551" y="52987"/>
                    <a:pt x="1366" y="55541"/>
                  </a:cubicBezTo>
                  <a:lnTo>
                    <a:pt x="28843" y="84907"/>
                  </a:ln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Graphic 1039">
              <a:extLst>
                <a:ext uri="{FF2B5EF4-FFF2-40B4-BE49-F238E27FC236}">
                  <a16:creationId xmlns:a16="http://schemas.microsoft.com/office/drawing/2014/main" id="{5B61D0FF-1DB1-4572-ADB1-5A1FC3DD4EE0}"/>
                </a:ext>
              </a:extLst>
            </p:cNvPr>
            <p:cNvSpPr/>
            <p:nvPr/>
          </p:nvSpPr>
          <p:spPr>
            <a:xfrm>
              <a:off x="5908774" y="1548278"/>
              <a:ext cx="28754" cy="12767"/>
            </a:xfrm>
            <a:custGeom>
              <a:avLst/>
              <a:gdLst>
                <a:gd name="connsiteX0" fmla="*/ 6390 w 28754"/>
                <a:gd name="connsiteY0" fmla="*/ 12768 h 12767"/>
                <a:gd name="connsiteX1" fmla="*/ 22365 w 28754"/>
                <a:gd name="connsiteY1" fmla="*/ 12768 h 12767"/>
                <a:gd name="connsiteX2" fmla="*/ 28755 w 28754"/>
                <a:gd name="connsiteY2" fmla="*/ 6384 h 12767"/>
                <a:gd name="connsiteX3" fmla="*/ 22365 w 28754"/>
                <a:gd name="connsiteY3" fmla="*/ 0 h 12767"/>
                <a:gd name="connsiteX4" fmla="*/ 6390 w 28754"/>
                <a:gd name="connsiteY4" fmla="*/ 0 h 12767"/>
                <a:gd name="connsiteX5" fmla="*/ 0 w 28754"/>
                <a:gd name="connsiteY5" fmla="*/ 6384 h 12767"/>
                <a:gd name="connsiteX6" fmla="*/ 6390 w 28754"/>
                <a:gd name="connsiteY6" fmla="*/ 12768 h 1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54" h="12767">
                  <a:moveTo>
                    <a:pt x="6390" y="12768"/>
                  </a:moveTo>
                  <a:lnTo>
                    <a:pt x="22365" y="12768"/>
                  </a:lnTo>
                  <a:cubicBezTo>
                    <a:pt x="26199" y="12768"/>
                    <a:pt x="28755" y="10214"/>
                    <a:pt x="28755" y="6384"/>
                  </a:cubicBezTo>
                  <a:cubicBezTo>
                    <a:pt x="28755" y="2554"/>
                    <a:pt x="26199" y="0"/>
                    <a:pt x="22365" y="0"/>
                  </a:cubicBezTo>
                  <a:lnTo>
                    <a:pt x="6390" y="0"/>
                  </a:lnTo>
                  <a:cubicBezTo>
                    <a:pt x="2556" y="0"/>
                    <a:pt x="0" y="2554"/>
                    <a:pt x="0" y="6384"/>
                  </a:cubicBezTo>
                  <a:cubicBezTo>
                    <a:pt x="0" y="10214"/>
                    <a:pt x="2556" y="12768"/>
                    <a:pt x="6390" y="12768"/>
                  </a:cubicBez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" name="Graphic 4">
            <a:extLst>
              <a:ext uri="{FF2B5EF4-FFF2-40B4-BE49-F238E27FC236}">
                <a16:creationId xmlns:a16="http://schemas.microsoft.com/office/drawing/2014/main" id="{7B856A76-76CB-4CEA-96B8-7D5C262DDECE}"/>
              </a:ext>
            </a:extLst>
          </p:cNvPr>
          <p:cNvGrpSpPr/>
          <p:nvPr/>
        </p:nvGrpSpPr>
        <p:grpSpPr>
          <a:xfrm>
            <a:off x="7359588" y="2202799"/>
            <a:ext cx="612560" cy="594807"/>
            <a:chOff x="3607758" y="3824806"/>
            <a:chExt cx="361674" cy="361333"/>
          </a:xfrm>
          <a:solidFill>
            <a:schemeClr val="accent5"/>
          </a:solidFill>
        </p:grpSpPr>
        <p:sp>
          <p:nvSpPr>
            <p:cNvPr id="29" name="Graphic 4">
              <a:extLst>
                <a:ext uri="{FF2B5EF4-FFF2-40B4-BE49-F238E27FC236}">
                  <a16:creationId xmlns:a16="http://schemas.microsoft.com/office/drawing/2014/main" id="{BE9C8E54-F4ED-4059-9693-BF44E9313539}"/>
                </a:ext>
              </a:extLst>
            </p:cNvPr>
            <p:cNvSpPr/>
            <p:nvPr/>
          </p:nvSpPr>
          <p:spPr>
            <a:xfrm>
              <a:off x="3607758" y="3824806"/>
              <a:ext cx="361674" cy="361333"/>
            </a:xfrm>
            <a:custGeom>
              <a:avLst/>
              <a:gdLst>
                <a:gd name="connsiteX0" fmla="*/ 180836 w 361674"/>
                <a:gd name="connsiteY0" fmla="*/ 12130 h 361333"/>
                <a:gd name="connsiteX1" fmla="*/ 12780 w 361674"/>
                <a:gd name="connsiteY1" fmla="*/ 180028 h 361333"/>
                <a:gd name="connsiteX2" fmla="*/ 180836 w 361674"/>
                <a:gd name="connsiteY2" fmla="*/ 347927 h 361333"/>
                <a:gd name="connsiteX3" fmla="*/ 348891 w 361674"/>
                <a:gd name="connsiteY3" fmla="*/ 180028 h 361333"/>
                <a:gd name="connsiteX4" fmla="*/ 180836 w 361674"/>
                <a:gd name="connsiteY4" fmla="*/ 12130 h 361333"/>
                <a:gd name="connsiteX5" fmla="*/ 180836 w 361674"/>
                <a:gd name="connsiteY5" fmla="*/ 361333 h 361333"/>
                <a:gd name="connsiteX6" fmla="*/ 0 w 361674"/>
                <a:gd name="connsiteY6" fmla="*/ 180667 h 361333"/>
                <a:gd name="connsiteX7" fmla="*/ 180836 w 361674"/>
                <a:gd name="connsiteY7" fmla="*/ 0 h 361333"/>
                <a:gd name="connsiteX8" fmla="*/ 361671 w 361674"/>
                <a:gd name="connsiteY8" fmla="*/ 180667 h 361333"/>
                <a:gd name="connsiteX9" fmla="*/ 180836 w 361674"/>
                <a:gd name="connsiteY9" fmla="*/ 361333 h 36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674" h="361333">
                  <a:moveTo>
                    <a:pt x="180836" y="12130"/>
                  </a:moveTo>
                  <a:cubicBezTo>
                    <a:pt x="88181" y="12130"/>
                    <a:pt x="12780" y="87461"/>
                    <a:pt x="12780" y="180028"/>
                  </a:cubicBezTo>
                  <a:cubicBezTo>
                    <a:pt x="12780" y="272596"/>
                    <a:pt x="88181" y="347927"/>
                    <a:pt x="180836" y="347927"/>
                  </a:cubicBezTo>
                  <a:cubicBezTo>
                    <a:pt x="273490" y="347927"/>
                    <a:pt x="348891" y="272596"/>
                    <a:pt x="348891" y="180028"/>
                  </a:cubicBezTo>
                  <a:cubicBezTo>
                    <a:pt x="349530" y="87461"/>
                    <a:pt x="274128" y="12130"/>
                    <a:pt x="180836" y="12130"/>
                  </a:cubicBezTo>
                  <a:moveTo>
                    <a:pt x="180836" y="361333"/>
                  </a:moveTo>
                  <a:cubicBezTo>
                    <a:pt x="81152" y="361333"/>
                    <a:pt x="0" y="280257"/>
                    <a:pt x="0" y="180667"/>
                  </a:cubicBezTo>
                  <a:cubicBezTo>
                    <a:pt x="0" y="81077"/>
                    <a:pt x="81152" y="0"/>
                    <a:pt x="180836" y="0"/>
                  </a:cubicBezTo>
                  <a:cubicBezTo>
                    <a:pt x="280518" y="0"/>
                    <a:pt x="361671" y="81077"/>
                    <a:pt x="361671" y="180667"/>
                  </a:cubicBezTo>
                  <a:cubicBezTo>
                    <a:pt x="362310" y="280257"/>
                    <a:pt x="281157" y="361333"/>
                    <a:pt x="180836" y="361333"/>
                  </a:cubicBezTo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4">
              <a:extLst>
                <a:ext uri="{FF2B5EF4-FFF2-40B4-BE49-F238E27FC236}">
                  <a16:creationId xmlns:a16="http://schemas.microsoft.com/office/drawing/2014/main" id="{3B37768E-34B1-4551-8410-F2A6CAD2CFA0}"/>
                </a:ext>
              </a:extLst>
            </p:cNvPr>
            <p:cNvSpPr/>
            <p:nvPr/>
          </p:nvSpPr>
          <p:spPr>
            <a:xfrm>
              <a:off x="3709358" y="4015687"/>
              <a:ext cx="12779" cy="33196"/>
            </a:xfrm>
            <a:custGeom>
              <a:avLst/>
              <a:gdLst>
                <a:gd name="connsiteX0" fmla="*/ 6390 w 12779"/>
                <a:gd name="connsiteY0" fmla="*/ 33196 h 33196"/>
                <a:gd name="connsiteX1" fmla="*/ 0 w 12779"/>
                <a:gd name="connsiteY1" fmla="*/ 26812 h 33196"/>
                <a:gd name="connsiteX2" fmla="*/ 0 w 12779"/>
                <a:gd name="connsiteY2" fmla="*/ 6384 h 33196"/>
                <a:gd name="connsiteX3" fmla="*/ 6390 w 12779"/>
                <a:gd name="connsiteY3" fmla="*/ 0 h 33196"/>
                <a:gd name="connsiteX4" fmla="*/ 12780 w 12779"/>
                <a:gd name="connsiteY4" fmla="*/ 6384 h 33196"/>
                <a:gd name="connsiteX5" fmla="*/ 12780 w 12779"/>
                <a:gd name="connsiteY5" fmla="*/ 26812 h 33196"/>
                <a:gd name="connsiteX6" fmla="*/ 6390 w 12779"/>
                <a:gd name="connsiteY6" fmla="*/ 33196 h 33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79" h="33196">
                  <a:moveTo>
                    <a:pt x="6390" y="33196"/>
                  </a:moveTo>
                  <a:cubicBezTo>
                    <a:pt x="2556" y="33196"/>
                    <a:pt x="0" y="30643"/>
                    <a:pt x="0" y="26812"/>
                  </a:cubicBezTo>
                  <a:lnTo>
                    <a:pt x="0" y="6384"/>
                  </a:lnTo>
                  <a:cubicBezTo>
                    <a:pt x="0" y="2553"/>
                    <a:pt x="2556" y="0"/>
                    <a:pt x="6390" y="0"/>
                  </a:cubicBezTo>
                  <a:cubicBezTo>
                    <a:pt x="10224" y="0"/>
                    <a:pt x="12780" y="2553"/>
                    <a:pt x="12780" y="6384"/>
                  </a:cubicBezTo>
                  <a:lnTo>
                    <a:pt x="12780" y="26812"/>
                  </a:lnTo>
                  <a:cubicBezTo>
                    <a:pt x="12780" y="30004"/>
                    <a:pt x="10224" y="33196"/>
                    <a:pt x="6390" y="33196"/>
                  </a:cubicBezTo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Graphic 4">
              <a:extLst>
                <a:ext uri="{FF2B5EF4-FFF2-40B4-BE49-F238E27FC236}">
                  <a16:creationId xmlns:a16="http://schemas.microsoft.com/office/drawing/2014/main" id="{9EC06EEA-1E0C-4658-BFD9-7A6D17EC0E97}"/>
                </a:ext>
              </a:extLst>
            </p:cNvPr>
            <p:cNvSpPr/>
            <p:nvPr/>
          </p:nvSpPr>
          <p:spPr>
            <a:xfrm>
              <a:off x="3675491" y="3915459"/>
              <a:ext cx="226842" cy="157045"/>
            </a:xfrm>
            <a:custGeom>
              <a:avLst/>
              <a:gdLst>
                <a:gd name="connsiteX0" fmla="*/ 28755 w 226842"/>
                <a:gd name="connsiteY0" fmla="*/ 13406 h 157045"/>
                <a:gd name="connsiteX1" fmla="*/ 12780 w 226842"/>
                <a:gd name="connsiteY1" fmla="*/ 29366 h 157045"/>
                <a:gd name="connsiteX2" fmla="*/ 12780 w 226842"/>
                <a:gd name="connsiteY2" fmla="*/ 128957 h 157045"/>
                <a:gd name="connsiteX3" fmla="*/ 28755 w 226842"/>
                <a:gd name="connsiteY3" fmla="*/ 144916 h 157045"/>
                <a:gd name="connsiteX4" fmla="*/ 198088 w 226842"/>
                <a:gd name="connsiteY4" fmla="*/ 144916 h 157045"/>
                <a:gd name="connsiteX5" fmla="*/ 214063 w 226842"/>
                <a:gd name="connsiteY5" fmla="*/ 128957 h 157045"/>
                <a:gd name="connsiteX6" fmla="*/ 214063 w 226842"/>
                <a:gd name="connsiteY6" fmla="*/ 29366 h 157045"/>
                <a:gd name="connsiteX7" fmla="*/ 198088 w 226842"/>
                <a:gd name="connsiteY7" fmla="*/ 13406 h 157045"/>
                <a:gd name="connsiteX8" fmla="*/ 28755 w 226842"/>
                <a:gd name="connsiteY8" fmla="*/ 13406 h 157045"/>
                <a:gd name="connsiteX9" fmla="*/ 198088 w 226842"/>
                <a:gd name="connsiteY9" fmla="*/ 157046 h 157045"/>
                <a:gd name="connsiteX10" fmla="*/ 28755 w 226842"/>
                <a:gd name="connsiteY10" fmla="*/ 157046 h 157045"/>
                <a:gd name="connsiteX11" fmla="*/ 0 w 226842"/>
                <a:gd name="connsiteY11" fmla="*/ 128318 h 157045"/>
                <a:gd name="connsiteX12" fmla="*/ 0 w 226842"/>
                <a:gd name="connsiteY12" fmla="*/ 28728 h 157045"/>
                <a:gd name="connsiteX13" fmla="*/ 28755 w 226842"/>
                <a:gd name="connsiteY13" fmla="*/ 0 h 157045"/>
                <a:gd name="connsiteX14" fmla="*/ 198088 w 226842"/>
                <a:gd name="connsiteY14" fmla="*/ 0 h 157045"/>
                <a:gd name="connsiteX15" fmla="*/ 226843 w 226842"/>
                <a:gd name="connsiteY15" fmla="*/ 28728 h 157045"/>
                <a:gd name="connsiteX16" fmla="*/ 226843 w 226842"/>
                <a:gd name="connsiteY16" fmla="*/ 128318 h 157045"/>
                <a:gd name="connsiteX17" fmla="*/ 198088 w 226842"/>
                <a:gd name="connsiteY17" fmla="*/ 157046 h 15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6842" h="157045">
                  <a:moveTo>
                    <a:pt x="28755" y="13406"/>
                  </a:moveTo>
                  <a:cubicBezTo>
                    <a:pt x="19809" y="13406"/>
                    <a:pt x="12780" y="20429"/>
                    <a:pt x="12780" y="29366"/>
                  </a:cubicBezTo>
                  <a:lnTo>
                    <a:pt x="12780" y="128957"/>
                  </a:lnTo>
                  <a:cubicBezTo>
                    <a:pt x="12780" y="137256"/>
                    <a:pt x="19809" y="144916"/>
                    <a:pt x="28755" y="144916"/>
                  </a:cubicBezTo>
                  <a:lnTo>
                    <a:pt x="198088" y="144916"/>
                  </a:lnTo>
                  <a:cubicBezTo>
                    <a:pt x="207034" y="144916"/>
                    <a:pt x="214063" y="137894"/>
                    <a:pt x="214063" y="128957"/>
                  </a:cubicBezTo>
                  <a:lnTo>
                    <a:pt x="214063" y="29366"/>
                  </a:lnTo>
                  <a:cubicBezTo>
                    <a:pt x="214063" y="20429"/>
                    <a:pt x="207034" y="13406"/>
                    <a:pt x="198088" y="13406"/>
                  </a:cubicBezTo>
                  <a:lnTo>
                    <a:pt x="28755" y="13406"/>
                  </a:lnTo>
                  <a:close/>
                  <a:moveTo>
                    <a:pt x="198088" y="157046"/>
                  </a:moveTo>
                  <a:lnTo>
                    <a:pt x="28755" y="157046"/>
                  </a:lnTo>
                  <a:cubicBezTo>
                    <a:pt x="12780" y="157046"/>
                    <a:pt x="0" y="144278"/>
                    <a:pt x="0" y="128318"/>
                  </a:cubicBezTo>
                  <a:lnTo>
                    <a:pt x="0" y="28728"/>
                  </a:lnTo>
                  <a:cubicBezTo>
                    <a:pt x="0" y="12768"/>
                    <a:pt x="12780" y="0"/>
                    <a:pt x="28755" y="0"/>
                  </a:cubicBezTo>
                  <a:lnTo>
                    <a:pt x="198088" y="0"/>
                  </a:lnTo>
                  <a:cubicBezTo>
                    <a:pt x="214063" y="0"/>
                    <a:pt x="226843" y="12768"/>
                    <a:pt x="226843" y="28728"/>
                  </a:cubicBezTo>
                  <a:lnTo>
                    <a:pt x="226843" y="128318"/>
                  </a:lnTo>
                  <a:cubicBezTo>
                    <a:pt x="226843" y="144278"/>
                    <a:pt x="214063" y="157046"/>
                    <a:pt x="198088" y="157046"/>
                  </a:cubicBezTo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Graphic 4">
              <a:extLst>
                <a:ext uri="{FF2B5EF4-FFF2-40B4-BE49-F238E27FC236}">
                  <a16:creationId xmlns:a16="http://schemas.microsoft.com/office/drawing/2014/main" id="{D35FDDBF-8A90-4DA3-9B06-7BADB5B14B55}"/>
                </a:ext>
              </a:extLst>
            </p:cNvPr>
            <p:cNvSpPr/>
            <p:nvPr/>
          </p:nvSpPr>
          <p:spPr>
            <a:xfrm>
              <a:off x="3824377" y="3988874"/>
              <a:ext cx="12779" cy="61924"/>
            </a:xfrm>
            <a:custGeom>
              <a:avLst/>
              <a:gdLst>
                <a:gd name="connsiteX0" fmla="*/ 6390 w 12779"/>
                <a:gd name="connsiteY0" fmla="*/ 61925 h 61924"/>
                <a:gd name="connsiteX1" fmla="*/ 0 w 12779"/>
                <a:gd name="connsiteY1" fmla="*/ 55541 h 61924"/>
                <a:gd name="connsiteX2" fmla="*/ 0 w 12779"/>
                <a:gd name="connsiteY2" fmla="*/ 6384 h 61924"/>
                <a:gd name="connsiteX3" fmla="*/ 6390 w 12779"/>
                <a:gd name="connsiteY3" fmla="*/ 0 h 61924"/>
                <a:gd name="connsiteX4" fmla="*/ 12780 w 12779"/>
                <a:gd name="connsiteY4" fmla="*/ 6384 h 61924"/>
                <a:gd name="connsiteX5" fmla="*/ 12780 w 12779"/>
                <a:gd name="connsiteY5" fmla="*/ 55541 h 61924"/>
                <a:gd name="connsiteX6" fmla="*/ 6390 w 12779"/>
                <a:gd name="connsiteY6" fmla="*/ 61925 h 6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79" h="61924">
                  <a:moveTo>
                    <a:pt x="6390" y="61925"/>
                  </a:moveTo>
                  <a:cubicBezTo>
                    <a:pt x="2556" y="61925"/>
                    <a:pt x="0" y="59371"/>
                    <a:pt x="0" y="55541"/>
                  </a:cubicBezTo>
                  <a:lnTo>
                    <a:pt x="0" y="6384"/>
                  </a:lnTo>
                  <a:cubicBezTo>
                    <a:pt x="0" y="2553"/>
                    <a:pt x="2556" y="0"/>
                    <a:pt x="6390" y="0"/>
                  </a:cubicBezTo>
                  <a:cubicBezTo>
                    <a:pt x="10224" y="0"/>
                    <a:pt x="12780" y="2553"/>
                    <a:pt x="12780" y="6384"/>
                  </a:cubicBezTo>
                  <a:lnTo>
                    <a:pt x="12780" y="55541"/>
                  </a:lnTo>
                  <a:cubicBezTo>
                    <a:pt x="12780" y="59371"/>
                    <a:pt x="9585" y="61925"/>
                    <a:pt x="6390" y="61925"/>
                  </a:cubicBezTo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Graphic 4">
              <a:extLst>
                <a:ext uri="{FF2B5EF4-FFF2-40B4-BE49-F238E27FC236}">
                  <a16:creationId xmlns:a16="http://schemas.microsoft.com/office/drawing/2014/main" id="{CD9853B2-622F-4857-8E0F-6539E822E576}"/>
                </a:ext>
              </a:extLst>
            </p:cNvPr>
            <p:cNvSpPr/>
            <p:nvPr/>
          </p:nvSpPr>
          <p:spPr>
            <a:xfrm>
              <a:off x="3853132" y="3974829"/>
              <a:ext cx="12779" cy="75969"/>
            </a:xfrm>
            <a:custGeom>
              <a:avLst/>
              <a:gdLst>
                <a:gd name="connsiteX0" fmla="*/ 6390 w 12779"/>
                <a:gd name="connsiteY0" fmla="*/ 75970 h 75969"/>
                <a:gd name="connsiteX1" fmla="*/ 0 w 12779"/>
                <a:gd name="connsiteY1" fmla="*/ 69586 h 75969"/>
                <a:gd name="connsiteX2" fmla="*/ 0 w 12779"/>
                <a:gd name="connsiteY2" fmla="*/ 6384 h 75969"/>
                <a:gd name="connsiteX3" fmla="*/ 6390 w 12779"/>
                <a:gd name="connsiteY3" fmla="*/ 0 h 75969"/>
                <a:gd name="connsiteX4" fmla="*/ 12780 w 12779"/>
                <a:gd name="connsiteY4" fmla="*/ 6384 h 75969"/>
                <a:gd name="connsiteX5" fmla="*/ 12780 w 12779"/>
                <a:gd name="connsiteY5" fmla="*/ 69586 h 75969"/>
                <a:gd name="connsiteX6" fmla="*/ 6390 w 12779"/>
                <a:gd name="connsiteY6" fmla="*/ 75970 h 7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79" h="75969">
                  <a:moveTo>
                    <a:pt x="6390" y="75970"/>
                  </a:moveTo>
                  <a:cubicBezTo>
                    <a:pt x="2556" y="75970"/>
                    <a:pt x="0" y="73416"/>
                    <a:pt x="0" y="69586"/>
                  </a:cubicBezTo>
                  <a:lnTo>
                    <a:pt x="0" y="6384"/>
                  </a:lnTo>
                  <a:cubicBezTo>
                    <a:pt x="0" y="2554"/>
                    <a:pt x="2556" y="0"/>
                    <a:pt x="6390" y="0"/>
                  </a:cubicBezTo>
                  <a:cubicBezTo>
                    <a:pt x="10224" y="0"/>
                    <a:pt x="12780" y="2554"/>
                    <a:pt x="12780" y="6384"/>
                  </a:cubicBezTo>
                  <a:lnTo>
                    <a:pt x="12780" y="69586"/>
                  </a:lnTo>
                  <a:cubicBezTo>
                    <a:pt x="12780" y="73416"/>
                    <a:pt x="9585" y="75970"/>
                    <a:pt x="6390" y="75970"/>
                  </a:cubicBezTo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Graphic 4">
              <a:extLst>
                <a:ext uri="{FF2B5EF4-FFF2-40B4-BE49-F238E27FC236}">
                  <a16:creationId xmlns:a16="http://schemas.microsoft.com/office/drawing/2014/main" id="{310B6C41-AA8F-45BF-94D0-555BDEEA6CCA}"/>
                </a:ext>
              </a:extLst>
            </p:cNvPr>
            <p:cNvSpPr/>
            <p:nvPr/>
          </p:nvSpPr>
          <p:spPr>
            <a:xfrm>
              <a:off x="3795622" y="4002919"/>
              <a:ext cx="12779" cy="47879"/>
            </a:xfrm>
            <a:custGeom>
              <a:avLst/>
              <a:gdLst>
                <a:gd name="connsiteX0" fmla="*/ 6390 w 12779"/>
                <a:gd name="connsiteY0" fmla="*/ 47880 h 47879"/>
                <a:gd name="connsiteX1" fmla="*/ 0 w 12779"/>
                <a:gd name="connsiteY1" fmla="*/ 41496 h 47879"/>
                <a:gd name="connsiteX2" fmla="*/ 0 w 12779"/>
                <a:gd name="connsiteY2" fmla="*/ 6384 h 47879"/>
                <a:gd name="connsiteX3" fmla="*/ 6390 w 12779"/>
                <a:gd name="connsiteY3" fmla="*/ 0 h 47879"/>
                <a:gd name="connsiteX4" fmla="*/ 12780 w 12779"/>
                <a:gd name="connsiteY4" fmla="*/ 6384 h 47879"/>
                <a:gd name="connsiteX5" fmla="*/ 12780 w 12779"/>
                <a:gd name="connsiteY5" fmla="*/ 41496 h 47879"/>
                <a:gd name="connsiteX6" fmla="*/ 6390 w 12779"/>
                <a:gd name="connsiteY6" fmla="*/ 47880 h 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79" h="47879">
                  <a:moveTo>
                    <a:pt x="6390" y="47880"/>
                  </a:moveTo>
                  <a:cubicBezTo>
                    <a:pt x="2556" y="47880"/>
                    <a:pt x="0" y="45326"/>
                    <a:pt x="0" y="41496"/>
                  </a:cubicBezTo>
                  <a:lnTo>
                    <a:pt x="0" y="6384"/>
                  </a:lnTo>
                  <a:cubicBezTo>
                    <a:pt x="0" y="2553"/>
                    <a:pt x="2556" y="0"/>
                    <a:pt x="6390" y="0"/>
                  </a:cubicBezTo>
                  <a:cubicBezTo>
                    <a:pt x="10224" y="0"/>
                    <a:pt x="12780" y="2553"/>
                    <a:pt x="12780" y="6384"/>
                  </a:cubicBezTo>
                  <a:lnTo>
                    <a:pt x="12780" y="41496"/>
                  </a:lnTo>
                  <a:cubicBezTo>
                    <a:pt x="12780" y="45326"/>
                    <a:pt x="10224" y="47880"/>
                    <a:pt x="6390" y="47880"/>
                  </a:cubicBezTo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Graphic 4">
              <a:extLst>
                <a:ext uri="{FF2B5EF4-FFF2-40B4-BE49-F238E27FC236}">
                  <a16:creationId xmlns:a16="http://schemas.microsoft.com/office/drawing/2014/main" id="{97C75A65-9E5F-47F3-BE49-3F9BAC12FF8A}"/>
                </a:ext>
              </a:extLst>
            </p:cNvPr>
            <p:cNvSpPr/>
            <p:nvPr/>
          </p:nvSpPr>
          <p:spPr>
            <a:xfrm>
              <a:off x="3766867" y="3990151"/>
              <a:ext cx="12779" cy="60647"/>
            </a:xfrm>
            <a:custGeom>
              <a:avLst/>
              <a:gdLst>
                <a:gd name="connsiteX0" fmla="*/ 6390 w 12779"/>
                <a:gd name="connsiteY0" fmla="*/ 60648 h 60647"/>
                <a:gd name="connsiteX1" fmla="*/ 0 w 12779"/>
                <a:gd name="connsiteY1" fmla="*/ 54264 h 60647"/>
                <a:gd name="connsiteX2" fmla="*/ 0 w 12779"/>
                <a:gd name="connsiteY2" fmla="*/ 6384 h 60647"/>
                <a:gd name="connsiteX3" fmla="*/ 6390 w 12779"/>
                <a:gd name="connsiteY3" fmla="*/ 0 h 60647"/>
                <a:gd name="connsiteX4" fmla="*/ 12780 w 12779"/>
                <a:gd name="connsiteY4" fmla="*/ 6384 h 60647"/>
                <a:gd name="connsiteX5" fmla="*/ 12780 w 12779"/>
                <a:gd name="connsiteY5" fmla="*/ 54264 h 60647"/>
                <a:gd name="connsiteX6" fmla="*/ 6390 w 12779"/>
                <a:gd name="connsiteY6" fmla="*/ 60648 h 6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79" h="60647">
                  <a:moveTo>
                    <a:pt x="6390" y="60648"/>
                  </a:moveTo>
                  <a:cubicBezTo>
                    <a:pt x="2556" y="60648"/>
                    <a:pt x="0" y="58094"/>
                    <a:pt x="0" y="54264"/>
                  </a:cubicBezTo>
                  <a:lnTo>
                    <a:pt x="0" y="6384"/>
                  </a:lnTo>
                  <a:cubicBezTo>
                    <a:pt x="0" y="2553"/>
                    <a:pt x="2556" y="0"/>
                    <a:pt x="6390" y="0"/>
                  </a:cubicBezTo>
                  <a:cubicBezTo>
                    <a:pt x="10224" y="0"/>
                    <a:pt x="12780" y="2553"/>
                    <a:pt x="12780" y="6384"/>
                  </a:cubicBezTo>
                  <a:lnTo>
                    <a:pt x="12780" y="54264"/>
                  </a:lnTo>
                  <a:cubicBezTo>
                    <a:pt x="12780" y="58094"/>
                    <a:pt x="10224" y="60648"/>
                    <a:pt x="6390" y="60648"/>
                  </a:cubicBezTo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Graphic 4">
              <a:extLst>
                <a:ext uri="{FF2B5EF4-FFF2-40B4-BE49-F238E27FC236}">
                  <a16:creationId xmlns:a16="http://schemas.microsoft.com/office/drawing/2014/main" id="{189EF259-D326-439E-83A3-BAAC2C23733E}"/>
                </a:ext>
              </a:extLst>
            </p:cNvPr>
            <p:cNvSpPr/>
            <p:nvPr/>
          </p:nvSpPr>
          <p:spPr>
            <a:xfrm>
              <a:off x="3738113" y="4007388"/>
              <a:ext cx="12779" cy="43411"/>
            </a:xfrm>
            <a:custGeom>
              <a:avLst/>
              <a:gdLst>
                <a:gd name="connsiteX0" fmla="*/ 6390 w 12779"/>
                <a:gd name="connsiteY0" fmla="*/ 43411 h 43411"/>
                <a:gd name="connsiteX1" fmla="*/ 0 w 12779"/>
                <a:gd name="connsiteY1" fmla="*/ 37027 h 43411"/>
                <a:gd name="connsiteX2" fmla="*/ 0 w 12779"/>
                <a:gd name="connsiteY2" fmla="*/ 6384 h 43411"/>
                <a:gd name="connsiteX3" fmla="*/ 6390 w 12779"/>
                <a:gd name="connsiteY3" fmla="*/ 0 h 43411"/>
                <a:gd name="connsiteX4" fmla="*/ 12780 w 12779"/>
                <a:gd name="connsiteY4" fmla="*/ 6384 h 43411"/>
                <a:gd name="connsiteX5" fmla="*/ 12780 w 12779"/>
                <a:gd name="connsiteY5" fmla="*/ 37027 h 43411"/>
                <a:gd name="connsiteX6" fmla="*/ 6390 w 12779"/>
                <a:gd name="connsiteY6" fmla="*/ 43411 h 4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79" h="43411">
                  <a:moveTo>
                    <a:pt x="6390" y="43411"/>
                  </a:moveTo>
                  <a:cubicBezTo>
                    <a:pt x="2556" y="43411"/>
                    <a:pt x="0" y="40858"/>
                    <a:pt x="0" y="37027"/>
                  </a:cubicBezTo>
                  <a:lnTo>
                    <a:pt x="0" y="6384"/>
                  </a:lnTo>
                  <a:cubicBezTo>
                    <a:pt x="0" y="2554"/>
                    <a:pt x="2556" y="0"/>
                    <a:pt x="6390" y="0"/>
                  </a:cubicBezTo>
                  <a:cubicBezTo>
                    <a:pt x="10224" y="0"/>
                    <a:pt x="12780" y="2554"/>
                    <a:pt x="12780" y="6384"/>
                  </a:cubicBezTo>
                  <a:lnTo>
                    <a:pt x="12780" y="37027"/>
                  </a:lnTo>
                  <a:cubicBezTo>
                    <a:pt x="12780" y="40858"/>
                    <a:pt x="10224" y="43411"/>
                    <a:pt x="6390" y="43411"/>
                  </a:cubicBezTo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Graphic 4">
              <a:extLst>
                <a:ext uri="{FF2B5EF4-FFF2-40B4-BE49-F238E27FC236}">
                  <a16:creationId xmlns:a16="http://schemas.microsoft.com/office/drawing/2014/main" id="{9ACE8007-DA79-447B-8204-8DE71198C3C4}"/>
                </a:ext>
              </a:extLst>
            </p:cNvPr>
            <p:cNvSpPr/>
            <p:nvPr/>
          </p:nvSpPr>
          <p:spPr>
            <a:xfrm>
              <a:off x="3696716" y="3936526"/>
              <a:ext cx="179684" cy="74692"/>
            </a:xfrm>
            <a:custGeom>
              <a:avLst/>
              <a:gdLst>
                <a:gd name="connsiteX0" fmla="*/ 6252 w 179684"/>
                <a:gd name="connsiteY0" fmla="*/ 74693 h 74692"/>
                <a:gd name="connsiteX1" fmla="*/ 501 w 179684"/>
                <a:gd name="connsiteY1" fmla="*/ 70862 h 74692"/>
                <a:gd name="connsiteX2" fmla="*/ 3057 w 179684"/>
                <a:gd name="connsiteY2" fmla="*/ 62563 h 74692"/>
                <a:gd name="connsiteX3" fmla="*/ 79098 w 179684"/>
                <a:gd name="connsiteY3" fmla="*/ 24259 h 74692"/>
                <a:gd name="connsiteX4" fmla="*/ 86127 w 179684"/>
                <a:gd name="connsiteY4" fmla="*/ 24898 h 74692"/>
                <a:gd name="connsiteX5" fmla="*/ 106574 w 179684"/>
                <a:gd name="connsiteY5" fmla="*/ 40858 h 74692"/>
                <a:gd name="connsiteX6" fmla="*/ 154499 w 179684"/>
                <a:gd name="connsiteY6" fmla="*/ 11491 h 74692"/>
                <a:gd name="connsiteX7" fmla="*/ 151943 w 179684"/>
                <a:gd name="connsiteY7" fmla="*/ 5746 h 74692"/>
                <a:gd name="connsiteX8" fmla="*/ 158972 w 179684"/>
                <a:gd name="connsiteY8" fmla="*/ 0 h 74692"/>
                <a:gd name="connsiteX9" fmla="*/ 173669 w 179684"/>
                <a:gd name="connsiteY9" fmla="*/ 1277 h 74692"/>
                <a:gd name="connsiteX10" fmla="*/ 174308 w 179684"/>
                <a:gd name="connsiteY10" fmla="*/ 1277 h 74692"/>
                <a:gd name="connsiteX11" fmla="*/ 174308 w 179684"/>
                <a:gd name="connsiteY11" fmla="*/ 1277 h 74692"/>
                <a:gd name="connsiteX12" fmla="*/ 174308 w 179684"/>
                <a:gd name="connsiteY12" fmla="*/ 1277 h 74692"/>
                <a:gd name="connsiteX13" fmla="*/ 174947 w 179684"/>
                <a:gd name="connsiteY13" fmla="*/ 1277 h 74692"/>
                <a:gd name="connsiteX14" fmla="*/ 174947 w 179684"/>
                <a:gd name="connsiteY14" fmla="*/ 1277 h 74692"/>
                <a:gd name="connsiteX15" fmla="*/ 178781 w 179684"/>
                <a:gd name="connsiteY15" fmla="*/ 3830 h 74692"/>
                <a:gd name="connsiteX16" fmla="*/ 178781 w 179684"/>
                <a:gd name="connsiteY16" fmla="*/ 3830 h 74692"/>
                <a:gd name="connsiteX17" fmla="*/ 178781 w 179684"/>
                <a:gd name="connsiteY17" fmla="*/ 3830 h 74692"/>
                <a:gd name="connsiteX18" fmla="*/ 178781 w 179684"/>
                <a:gd name="connsiteY18" fmla="*/ 3830 h 74692"/>
                <a:gd name="connsiteX19" fmla="*/ 178781 w 179684"/>
                <a:gd name="connsiteY19" fmla="*/ 3830 h 74692"/>
                <a:gd name="connsiteX20" fmla="*/ 178781 w 179684"/>
                <a:gd name="connsiteY20" fmla="*/ 3830 h 74692"/>
                <a:gd name="connsiteX21" fmla="*/ 178781 w 179684"/>
                <a:gd name="connsiteY21" fmla="*/ 3830 h 74692"/>
                <a:gd name="connsiteX22" fmla="*/ 179419 w 179684"/>
                <a:gd name="connsiteY22" fmla="*/ 8299 h 74692"/>
                <a:gd name="connsiteX23" fmla="*/ 179419 w 179684"/>
                <a:gd name="connsiteY23" fmla="*/ 8938 h 74692"/>
                <a:gd name="connsiteX24" fmla="*/ 179419 w 179684"/>
                <a:gd name="connsiteY24" fmla="*/ 8938 h 74692"/>
                <a:gd name="connsiteX25" fmla="*/ 179419 w 179684"/>
                <a:gd name="connsiteY25" fmla="*/ 9576 h 74692"/>
                <a:gd name="connsiteX26" fmla="*/ 174947 w 179684"/>
                <a:gd name="connsiteY26" fmla="*/ 22982 h 74692"/>
                <a:gd name="connsiteX27" fmla="*/ 166640 w 179684"/>
                <a:gd name="connsiteY27" fmla="*/ 26813 h 74692"/>
                <a:gd name="connsiteX28" fmla="*/ 162806 w 179684"/>
                <a:gd name="connsiteY28" fmla="*/ 21706 h 74692"/>
                <a:gd name="connsiteX29" fmla="*/ 110408 w 179684"/>
                <a:gd name="connsiteY29" fmla="*/ 53626 h 74692"/>
                <a:gd name="connsiteX30" fmla="*/ 103379 w 179684"/>
                <a:gd name="connsiteY30" fmla="*/ 52987 h 74692"/>
                <a:gd name="connsiteX31" fmla="*/ 82293 w 179684"/>
                <a:gd name="connsiteY31" fmla="*/ 36389 h 74692"/>
                <a:gd name="connsiteX32" fmla="*/ 9447 w 179684"/>
                <a:gd name="connsiteY32" fmla="*/ 72778 h 74692"/>
                <a:gd name="connsiteX33" fmla="*/ 6252 w 179684"/>
                <a:gd name="connsiteY33" fmla="*/ 74693 h 7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79684" h="74692">
                  <a:moveTo>
                    <a:pt x="6252" y="74693"/>
                  </a:moveTo>
                  <a:cubicBezTo>
                    <a:pt x="3696" y="74693"/>
                    <a:pt x="1779" y="73416"/>
                    <a:pt x="501" y="70862"/>
                  </a:cubicBezTo>
                  <a:cubicBezTo>
                    <a:pt x="-776" y="67670"/>
                    <a:pt x="501" y="63840"/>
                    <a:pt x="3057" y="62563"/>
                  </a:cubicBezTo>
                  <a:lnTo>
                    <a:pt x="79098" y="24259"/>
                  </a:lnTo>
                  <a:cubicBezTo>
                    <a:pt x="81015" y="22982"/>
                    <a:pt x="84210" y="23621"/>
                    <a:pt x="86127" y="24898"/>
                  </a:cubicBezTo>
                  <a:lnTo>
                    <a:pt x="106574" y="40858"/>
                  </a:lnTo>
                  <a:lnTo>
                    <a:pt x="154499" y="11491"/>
                  </a:lnTo>
                  <a:cubicBezTo>
                    <a:pt x="152582" y="10214"/>
                    <a:pt x="151304" y="7661"/>
                    <a:pt x="151943" y="5746"/>
                  </a:cubicBezTo>
                  <a:cubicBezTo>
                    <a:pt x="152582" y="2554"/>
                    <a:pt x="155138" y="0"/>
                    <a:pt x="158972" y="0"/>
                  </a:cubicBezTo>
                  <a:lnTo>
                    <a:pt x="173669" y="1277"/>
                  </a:lnTo>
                  <a:cubicBezTo>
                    <a:pt x="173669" y="1277"/>
                    <a:pt x="174308" y="1277"/>
                    <a:pt x="174308" y="1277"/>
                  </a:cubicBezTo>
                  <a:cubicBezTo>
                    <a:pt x="174308" y="1277"/>
                    <a:pt x="174308" y="1277"/>
                    <a:pt x="174308" y="1277"/>
                  </a:cubicBezTo>
                  <a:lnTo>
                    <a:pt x="174308" y="1277"/>
                  </a:lnTo>
                  <a:cubicBezTo>
                    <a:pt x="174308" y="1277"/>
                    <a:pt x="174947" y="1277"/>
                    <a:pt x="174947" y="1277"/>
                  </a:cubicBezTo>
                  <a:cubicBezTo>
                    <a:pt x="174947" y="1277"/>
                    <a:pt x="174947" y="1277"/>
                    <a:pt x="174947" y="1277"/>
                  </a:cubicBezTo>
                  <a:cubicBezTo>
                    <a:pt x="176225" y="1915"/>
                    <a:pt x="177503" y="2554"/>
                    <a:pt x="178781" y="3830"/>
                  </a:cubicBezTo>
                  <a:lnTo>
                    <a:pt x="178781" y="3830"/>
                  </a:lnTo>
                  <a:cubicBezTo>
                    <a:pt x="178781" y="3830"/>
                    <a:pt x="178781" y="3830"/>
                    <a:pt x="178781" y="3830"/>
                  </a:cubicBezTo>
                  <a:cubicBezTo>
                    <a:pt x="178781" y="3830"/>
                    <a:pt x="178781" y="3830"/>
                    <a:pt x="178781" y="3830"/>
                  </a:cubicBezTo>
                  <a:lnTo>
                    <a:pt x="178781" y="3830"/>
                  </a:lnTo>
                  <a:lnTo>
                    <a:pt x="178781" y="3830"/>
                  </a:lnTo>
                  <a:cubicBezTo>
                    <a:pt x="178781" y="3830"/>
                    <a:pt x="178781" y="3830"/>
                    <a:pt x="178781" y="3830"/>
                  </a:cubicBezTo>
                  <a:cubicBezTo>
                    <a:pt x="179419" y="5107"/>
                    <a:pt x="180059" y="7022"/>
                    <a:pt x="179419" y="8299"/>
                  </a:cubicBezTo>
                  <a:cubicBezTo>
                    <a:pt x="179419" y="8299"/>
                    <a:pt x="179419" y="8938"/>
                    <a:pt x="179419" y="8938"/>
                  </a:cubicBezTo>
                  <a:cubicBezTo>
                    <a:pt x="179419" y="8938"/>
                    <a:pt x="179419" y="8938"/>
                    <a:pt x="179419" y="8938"/>
                  </a:cubicBezTo>
                  <a:cubicBezTo>
                    <a:pt x="179419" y="8938"/>
                    <a:pt x="179419" y="9576"/>
                    <a:pt x="179419" y="9576"/>
                  </a:cubicBezTo>
                  <a:lnTo>
                    <a:pt x="174947" y="22982"/>
                  </a:lnTo>
                  <a:cubicBezTo>
                    <a:pt x="173669" y="26174"/>
                    <a:pt x="169835" y="28090"/>
                    <a:pt x="166640" y="26813"/>
                  </a:cubicBezTo>
                  <a:cubicBezTo>
                    <a:pt x="164084" y="26174"/>
                    <a:pt x="162806" y="24259"/>
                    <a:pt x="162806" y="21706"/>
                  </a:cubicBezTo>
                  <a:lnTo>
                    <a:pt x="110408" y="53626"/>
                  </a:lnTo>
                  <a:cubicBezTo>
                    <a:pt x="107852" y="54902"/>
                    <a:pt x="105296" y="54902"/>
                    <a:pt x="103379" y="52987"/>
                  </a:cubicBezTo>
                  <a:lnTo>
                    <a:pt x="82293" y="36389"/>
                  </a:lnTo>
                  <a:lnTo>
                    <a:pt x="9447" y="72778"/>
                  </a:lnTo>
                  <a:cubicBezTo>
                    <a:pt x="8169" y="74054"/>
                    <a:pt x="7530" y="74693"/>
                    <a:pt x="6252" y="74693"/>
                  </a:cubicBezTo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Graphic 4">
              <a:extLst>
                <a:ext uri="{FF2B5EF4-FFF2-40B4-BE49-F238E27FC236}">
                  <a16:creationId xmlns:a16="http://schemas.microsoft.com/office/drawing/2014/main" id="{6F3EA72B-0D35-42A3-B58D-5A687194FD85}"/>
                </a:ext>
              </a:extLst>
            </p:cNvPr>
            <p:cNvSpPr/>
            <p:nvPr/>
          </p:nvSpPr>
          <p:spPr>
            <a:xfrm>
              <a:off x="3709358" y="4081442"/>
              <a:ext cx="159109" cy="12767"/>
            </a:xfrm>
            <a:custGeom>
              <a:avLst/>
              <a:gdLst>
                <a:gd name="connsiteX0" fmla="*/ 152720 w 159109"/>
                <a:gd name="connsiteY0" fmla="*/ 12768 h 12767"/>
                <a:gd name="connsiteX1" fmla="*/ 6390 w 159109"/>
                <a:gd name="connsiteY1" fmla="*/ 12768 h 12767"/>
                <a:gd name="connsiteX2" fmla="*/ 0 w 159109"/>
                <a:gd name="connsiteY2" fmla="*/ 6384 h 12767"/>
                <a:gd name="connsiteX3" fmla="*/ 6390 w 159109"/>
                <a:gd name="connsiteY3" fmla="*/ 0 h 12767"/>
                <a:gd name="connsiteX4" fmla="*/ 152720 w 159109"/>
                <a:gd name="connsiteY4" fmla="*/ 0 h 12767"/>
                <a:gd name="connsiteX5" fmla="*/ 159110 w 159109"/>
                <a:gd name="connsiteY5" fmla="*/ 6384 h 12767"/>
                <a:gd name="connsiteX6" fmla="*/ 152720 w 159109"/>
                <a:gd name="connsiteY6" fmla="*/ 12768 h 1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109" h="12767">
                  <a:moveTo>
                    <a:pt x="152720" y="12768"/>
                  </a:moveTo>
                  <a:lnTo>
                    <a:pt x="6390" y="12768"/>
                  </a:lnTo>
                  <a:cubicBezTo>
                    <a:pt x="2556" y="12768"/>
                    <a:pt x="0" y="10214"/>
                    <a:pt x="0" y="6384"/>
                  </a:cubicBezTo>
                  <a:cubicBezTo>
                    <a:pt x="0" y="2553"/>
                    <a:pt x="2556" y="0"/>
                    <a:pt x="6390" y="0"/>
                  </a:cubicBezTo>
                  <a:lnTo>
                    <a:pt x="152720" y="0"/>
                  </a:lnTo>
                  <a:cubicBezTo>
                    <a:pt x="156553" y="0"/>
                    <a:pt x="159110" y="2553"/>
                    <a:pt x="159110" y="6384"/>
                  </a:cubicBezTo>
                  <a:cubicBezTo>
                    <a:pt x="159110" y="10214"/>
                    <a:pt x="156553" y="12768"/>
                    <a:pt x="152720" y="12768"/>
                  </a:cubicBezTo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" name="Graphic 1100">
            <a:extLst>
              <a:ext uri="{FF2B5EF4-FFF2-40B4-BE49-F238E27FC236}">
                <a16:creationId xmlns:a16="http://schemas.microsoft.com/office/drawing/2014/main" id="{C7AABEA9-9ED8-4C2C-82AA-937112AFCA71}"/>
              </a:ext>
            </a:extLst>
          </p:cNvPr>
          <p:cNvGrpSpPr/>
          <p:nvPr/>
        </p:nvGrpSpPr>
        <p:grpSpPr>
          <a:xfrm>
            <a:off x="10294709" y="2198117"/>
            <a:ext cx="661619" cy="594807"/>
            <a:chOff x="467104" y="2375167"/>
            <a:chExt cx="362309" cy="362610"/>
          </a:xfrm>
          <a:solidFill>
            <a:schemeClr val="accent5"/>
          </a:solidFill>
        </p:grpSpPr>
        <p:sp>
          <p:nvSpPr>
            <p:cNvPr id="40" name="Graphic 1100">
              <a:extLst>
                <a:ext uri="{FF2B5EF4-FFF2-40B4-BE49-F238E27FC236}">
                  <a16:creationId xmlns:a16="http://schemas.microsoft.com/office/drawing/2014/main" id="{89923A45-AF60-454C-9798-548F8129FAE4}"/>
                </a:ext>
              </a:extLst>
            </p:cNvPr>
            <p:cNvSpPr/>
            <p:nvPr/>
          </p:nvSpPr>
          <p:spPr>
            <a:xfrm>
              <a:off x="467104" y="2375167"/>
              <a:ext cx="362309" cy="362610"/>
            </a:xfrm>
            <a:custGeom>
              <a:avLst/>
              <a:gdLst>
                <a:gd name="connsiteX0" fmla="*/ 181474 w 362309"/>
                <a:gd name="connsiteY0" fmla="*/ 0 h 362610"/>
                <a:gd name="connsiteX1" fmla="*/ 0 w 362309"/>
                <a:gd name="connsiteY1" fmla="*/ 181305 h 362610"/>
                <a:gd name="connsiteX2" fmla="*/ 181474 w 362309"/>
                <a:gd name="connsiteY2" fmla="*/ 362610 h 362610"/>
                <a:gd name="connsiteX3" fmla="*/ 362309 w 362309"/>
                <a:gd name="connsiteY3" fmla="*/ 181305 h 362610"/>
                <a:gd name="connsiteX4" fmla="*/ 181474 w 362309"/>
                <a:gd name="connsiteY4" fmla="*/ 0 h 362610"/>
                <a:gd name="connsiteX5" fmla="*/ 181474 w 362309"/>
                <a:gd name="connsiteY5" fmla="*/ 0 h 362610"/>
                <a:gd name="connsiteX6" fmla="*/ 181474 w 362309"/>
                <a:gd name="connsiteY6" fmla="*/ 349204 h 362610"/>
                <a:gd name="connsiteX7" fmla="*/ 13419 w 362309"/>
                <a:gd name="connsiteY7" fmla="*/ 180667 h 362610"/>
                <a:gd name="connsiteX8" fmla="*/ 181474 w 362309"/>
                <a:gd name="connsiteY8" fmla="*/ 12130 h 362610"/>
                <a:gd name="connsiteX9" fmla="*/ 349530 w 362309"/>
                <a:gd name="connsiteY9" fmla="*/ 180667 h 362610"/>
                <a:gd name="connsiteX10" fmla="*/ 349530 w 362309"/>
                <a:gd name="connsiteY10" fmla="*/ 180667 h 362610"/>
                <a:gd name="connsiteX11" fmla="*/ 181474 w 362309"/>
                <a:gd name="connsiteY11" fmla="*/ 349204 h 36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2309" h="362610">
                  <a:moveTo>
                    <a:pt x="181474" y="0"/>
                  </a:moveTo>
                  <a:cubicBezTo>
                    <a:pt x="81152" y="0"/>
                    <a:pt x="0" y="81077"/>
                    <a:pt x="0" y="181305"/>
                  </a:cubicBezTo>
                  <a:cubicBezTo>
                    <a:pt x="0" y="281534"/>
                    <a:pt x="81152" y="362610"/>
                    <a:pt x="181474" y="362610"/>
                  </a:cubicBezTo>
                  <a:cubicBezTo>
                    <a:pt x="281796" y="362610"/>
                    <a:pt x="362309" y="281534"/>
                    <a:pt x="362309" y="181305"/>
                  </a:cubicBezTo>
                  <a:cubicBezTo>
                    <a:pt x="362309" y="81077"/>
                    <a:pt x="281796" y="0"/>
                    <a:pt x="181474" y="0"/>
                  </a:cubicBezTo>
                  <a:cubicBezTo>
                    <a:pt x="181474" y="0"/>
                    <a:pt x="181474" y="0"/>
                    <a:pt x="181474" y="0"/>
                  </a:cubicBezTo>
                  <a:close/>
                  <a:moveTo>
                    <a:pt x="181474" y="349204"/>
                  </a:moveTo>
                  <a:cubicBezTo>
                    <a:pt x="88181" y="349204"/>
                    <a:pt x="13419" y="273873"/>
                    <a:pt x="13419" y="180667"/>
                  </a:cubicBezTo>
                  <a:cubicBezTo>
                    <a:pt x="13419" y="87461"/>
                    <a:pt x="88820" y="12130"/>
                    <a:pt x="181474" y="12130"/>
                  </a:cubicBezTo>
                  <a:cubicBezTo>
                    <a:pt x="274128" y="12130"/>
                    <a:pt x="349530" y="87461"/>
                    <a:pt x="349530" y="180667"/>
                  </a:cubicBezTo>
                  <a:cubicBezTo>
                    <a:pt x="349530" y="180667"/>
                    <a:pt x="349530" y="180667"/>
                    <a:pt x="349530" y="180667"/>
                  </a:cubicBezTo>
                  <a:cubicBezTo>
                    <a:pt x="349530" y="273873"/>
                    <a:pt x="274128" y="349204"/>
                    <a:pt x="181474" y="349204"/>
                  </a:cubicBez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Graphic 1100">
              <a:extLst>
                <a:ext uri="{FF2B5EF4-FFF2-40B4-BE49-F238E27FC236}">
                  <a16:creationId xmlns:a16="http://schemas.microsoft.com/office/drawing/2014/main" id="{BA754EE1-EA94-4D4B-9DCF-339E5C22AF17}"/>
                </a:ext>
              </a:extLst>
            </p:cNvPr>
            <p:cNvSpPr/>
            <p:nvPr/>
          </p:nvSpPr>
          <p:spPr>
            <a:xfrm>
              <a:off x="548895" y="2431346"/>
              <a:ext cx="198727" cy="250251"/>
            </a:xfrm>
            <a:custGeom>
              <a:avLst/>
              <a:gdLst>
                <a:gd name="connsiteX0" fmla="*/ 99683 w 198727"/>
                <a:gd name="connsiteY0" fmla="*/ 0 h 250251"/>
                <a:gd name="connsiteX1" fmla="*/ 0 w 198727"/>
                <a:gd name="connsiteY1" fmla="*/ 99590 h 250251"/>
                <a:gd name="connsiteX2" fmla="*/ 0 w 198727"/>
                <a:gd name="connsiteY2" fmla="*/ 171729 h 250251"/>
                <a:gd name="connsiteX3" fmla="*/ 19170 w 198727"/>
                <a:gd name="connsiteY3" fmla="*/ 190881 h 250251"/>
                <a:gd name="connsiteX4" fmla="*/ 27477 w 198727"/>
                <a:gd name="connsiteY4" fmla="*/ 190881 h 250251"/>
                <a:gd name="connsiteX5" fmla="*/ 46647 w 198727"/>
                <a:gd name="connsiteY5" fmla="*/ 171729 h 250251"/>
                <a:gd name="connsiteX6" fmla="*/ 46647 w 198727"/>
                <a:gd name="connsiteY6" fmla="*/ 112358 h 250251"/>
                <a:gd name="connsiteX7" fmla="*/ 27477 w 198727"/>
                <a:gd name="connsiteY7" fmla="*/ 93206 h 250251"/>
                <a:gd name="connsiteX8" fmla="*/ 19170 w 198727"/>
                <a:gd name="connsiteY8" fmla="*/ 93206 h 250251"/>
                <a:gd name="connsiteX9" fmla="*/ 12780 w 198727"/>
                <a:gd name="connsiteY9" fmla="*/ 94483 h 250251"/>
                <a:gd name="connsiteX10" fmla="*/ 104795 w 198727"/>
                <a:gd name="connsiteY10" fmla="*/ 13406 h 250251"/>
                <a:gd name="connsiteX11" fmla="*/ 185947 w 198727"/>
                <a:gd name="connsiteY11" fmla="*/ 94483 h 250251"/>
                <a:gd name="connsiteX12" fmla="*/ 179557 w 198727"/>
                <a:gd name="connsiteY12" fmla="*/ 93206 h 250251"/>
                <a:gd name="connsiteX13" fmla="*/ 171250 w 198727"/>
                <a:gd name="connsiteY13" fmla="*/ 93206 h 250251"/>
                <a:gd name="connsiteX14" fmla="*/ 152080 w 198727"/>
                <a:gd name="connsiteY14" fmla="*/ 112358 h 250251"/>
                <a:gd name="connsiteX15" fmla="*/ 152080 w 198727"/>
                <a:gd name="connsiteY15" fmla="*/ 171729 h 250251"/>
                <a:gd name="connsiteX16" fmla="*/ 171250 w 198727"/>
                <a:gd name="connsiteY16" fmla="*/ 190881 h 250251"/>
                <a:gd name="connsiteX17" fmla="*/ 179557 w 198727"/>
                <a:gd name="connsiteY17" fmla="*/ 190881 h 250251"/>
                <a:gd name="connsiteX18" fmla="*/ 184669 w 198727"/>
                <a:gd name="connsiteY18" fmla="*/ 190243 h 250251"/>
                <a:gd name="connsiteX19" fmla="*/ 123326 w 198727"/>
                <a:gd name="connsiteY19" fmla="*/ 236207 h 250251"/>
                <a:gd name="connsiteX20" fmla="*/ 99044 w 198727"/>
                <a:gd name="connsiteY20" fmla="*/ 227270 h 250251"/>
                <a:gd name="connsiteX21" fmla="*/ 74123 w 198727"/>
                <a:gd name="connsiteY21" fmla="*/ 238761 h 250251"/>
                <a:gd name="connsiteX22" fmla="*/ 99044 w 198727"/>
                <a:gd name="connsiteY22" fmla="*/ 250252 h 250251"/>
                <a:gd name="connsiteX23" fmla="*/ 102878 w 198727"/>
                <a:gd name="connsiteY23" fmla="*/ 250252 h 250251"/>
                <a:gd name="connsiteX24" fmla="*/ 198727 w 198727"/>
                <a:gd name="connsiteY24" fmla="*/ 176198 h 250251"/>
                <a:gd name="connsiteX25" fmla="*/ 198727 w 198727"/>
                <a:gd name="connsiteY25" fmla="*/ 99590 h 250251"/>
                <a:gd name="connsiteX26" fmla="*/ 99683 w 198727"/>
                <a:gd name="connsiteY26" fmla="*/ 0 h 250251"/>
                <a:gd name="connsiteX27" fmla="*/ 19170 w 198727"/>
                <a:gd name="connsiteY27" fmla="*/ 105336 h 250251"/>
                <a:gd name="connsiteX28" fmla="*/ 27477 w 198727"/>
                <a:gd name="connsiteY28" fmla="*/ 105336 h 250251"/>
                <a:gd name="connsiteX29" fmla="*/ 33867 w 198727"/>
                <a:gd name="connsiteY29" fmla="*/ 111720 h 250251"/>
                <a:gd name="connsiteX30" fmla="*/ 33867 w 198727"/>
                <a:gd name="connsiteY30" fmla="*/ 171091 h 250251"/>
                <a:gd name="connsiteX31" fmla="*/ 27477 w 198727"/>
                <a:gd name="connsiteY31" fmla="*/ 177475 h 250251"/>
                <a:gd name="connsiteX32" fmla="*/ 19170 w 198727"/>
                <a:gd name="connsiteY32" fmla="*/ 177475 h 250251"/>
                <a:gd name="connsiteX33" fmla="*/ 12780 w 198727"/>
                <a:gd name="connsiteY33" fmla="*/ 171091 h 250251"/>
                <a:gd name="connsiteX34" fmla="*/ 12780 w 198727"/>
                <a:gd name="connsiteY34" fmla="*/ 111720 h 250251"/>
                <a:gd name="connsiteX35" fmla="*/ 19170 w 198727"/>
                <a:gd name="connsiteY35" fmla="*/ 105336 h 250251"/>
                <a:gd name="connsiteX36" fmla="*/ 186586 w 198727"/>
                <a:gd name="connsiteY36" fmla="*/ 124488 h 250251"/>
                <a:gd name="connsiteX37" fmla="*/ 186586 w 198727"/>
                <a:gd name="connsiteY37" fmla="*/ 171091 h 250251"/>
                <a:gd name="connsiteX38" fmla="*/ 180196 w 198727"/>
                <a:gd name="connsiteY38" fmla="*/ 177475 h 250251"/>
                <a:gd name="connsiteX39" fmla="*/ 171889 w 198727"/>
                <a:gd name="connsiteY39" fmla="*/ 177475 h 250251"/>
                <a:gd name="connsiteX40" fmla="*/ 165499 w 198727"/>
                <a:gd name="connsiteY40" fmla="*/ 171091 h 250251"/>
                <a:gd name="connsiteX41" fmla="*/ 165499 w 198727"/>
                <a:gd name="connsiteY41" fmla="*/ 111720 h 250251"/>
                <a:gd name="connsiteX42" fmla="*/ 171889 w 198727"/>
                <a:gd name="connsiteY42" fmla="*/ 105336 h 250251"/>
                <a:gd name="connsiteX43" fmla="*/ 180196 w 198727"/>
                <a:gd name="connsiteY43" fmla="*/ 105336 h 250251"/>
                <a:gd name="connsiteX44" fmla="*/ 186586 w 198727"/>
                <a:gd name="connsiteY44" fmla="*/ 111720 h 250251"/>
                <a:gd name="connsiteX45" fmla="*/ 186586 w 198727"/>
                <a:gd name="connsiteY45" fmla="*/ 124488 h 250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98727" h="250251">
                  <a:moveTo>
                    <a:pt x="99683" y="0"/>
                  </a:moveTo>
                  <a:cubicBezTo>
                    <a:pt x="44730" y="0"/>
                    <a:pt x="0" y="44688"/>
                    <a:pt x="0" y="99590"/>
                  </a:cubicBezTo>
                  <a:lnTo>
                    <a:pt x="0" y="171729"/>
                  </a:lnTo>
                  <a:cubicBezTo>
                    <a:pt x="0" y="182582"/>
                    <a:pt x="8307" y="190881"/>
                    <a:pt x="19170" y="190881"/>
                  </a:cubicBezTo>
                  <a:lnTo>
                    <a:pt x="27477" y="190881"/>
                  </a:lnTo>
                  <a:cubicBezTo>
                    <a:pt x="38340" y="190881"/>
                    <a:pt x="46647" y="182582"/>
                    <a:pt x="46647" y="171729"/>
                  </a:cubicBezTo>
                  <a:lnTo>
                    <a:pt x="46647" y="112358"/>
                  </a:lnTo>
                  <a:cubicBezTo>
                    <a:pt x="46647" y="101505"/>
                    <a:pt x="38340" y="93206"/>
                    <a:pt x="27477" y="93206"/>
                  </a:cubicBezTo>
                  <a:lnTo>
                    <a:pt x="19170" y="93206"/>
                  </a:lnTo>
                  <a:cubicBezTo>
                    <a:pt x="17253" y="93206"/>
                    <a:pt x="14697" y="93844"/>
                    <a:pt x="12780" y="94483"/>
                  </a:cubicBezTo>
                  <a:cubicBezTo>
                    <a:pt x="15975" y="46603"/>
                    <a:pt x="56870" y="10214"/>
                    <a:pt x="104795" y="13406"/>
                  </a:cubicBezTo>
                  <a:cubicBezTo>
                    <a:pt x="148886" y="15960"/>
                    <a:pt x="183391" y="51072"/>
                    <a:pt x="185947" y="94483"/>
                  </a:cubicBezTo>
                  <a:cubicBezTo>
                    <a:pt x="184030" y="93844"/>
                    <a:pt x="181474" y="93206"/>
                    <a:pt x="179557" y="93206"/>
                  </a:cubicBezTo>
                  <a:lnTo>
                    <a:pt x="171250" y="93206"/>
                  </a:lnTo>
                  <a:cubicBezTo>
                    <a:pt x="160387" y="93206"/>
                    <a:pt x="152080" y="101505"/>
                    <a:pt x="152080" y="112358"/>
                  </a:cubicBezTo>
                  <a:lnTo>
                    <a:pt x="152080" y="171729"/>
                  </a:lnTo>
                  <a:cubicBezTo>
                    <a:pt x="152080" y="182582"/>
                    <a:pt x="160387" y="190881"/>
                    <a:pt x="171250" y="190881"/>
                  </a:cubicBezTo>
                  <a:lnTo>
                    <a:pt x="179557" y="190881"/>
                  </a:lnTo>
                  <a:cubicBezTo>
                    <a:pt x="181474" y="190881"/>
                    <a:pt x="182752" y="190881"/>
                    <a:pt x="184669" y="190243"/>
                  </a:cubicBezTo>
                  <a:cubicBezTo>
                    <a:pt x="178279" y="220247"/>
                    <a:pt x="152080" y="232377"/>
                    <a:pt x="123326" y="236207"/>
                  </a:cubicBezTo>
                  <a:cubicBezTo>
                    <a:pt x="120770" y="228546"/>
                    <a:pt x="106073" y="227270"/>
                    <a:pt x="99044" y="227270"/>
                  </a:cubicBezTo>
                  <a:cubicBezTo>
                    <a:pt x="92015" y="227270"/>
                    <a:pt x="74123" y="228546"/>
                    <a:pt x="74123" y="238761"/>
                  </a:cubicBezTo>
                  <a:cubicBezTo>
                    <a:pt x="74123" y="248975"/>
                    <a:pt x="91376" y="250252"/>
                    <a:pt x="99044" y="250252"/>
                  </a:cubicBezTo>
                  <a:lnTo>
                    <a:pt x="102878" y="250252"/>
                  </a:lnTo>
                  <a:cubicBezTo>
                    <a:pt x="164860" y="248975"/>
                    <a:pt x="198727" y="222801"/>
                    <a:pt x="198727" y="176198"/>
                  </a:cubicBezTo>
                  <a:lnTo>
                    <a:pt x="198727" y="99590"/>
                  </a:lnTo>
                  <a:cubicBezTo>
                    <a:pt x="198727" y="44688"/>
                    <a:pt x="153997" y="0"/>
                    <a:pt x="99683" y="0"/>
                  </a:cubicBezTo>
                  <a:close/>
                  <a:moveTo>
                    <a:pt x="19170" y="105336"/>
                  </a:moveTo>
                  <a:lnTo>
                    <a:pt x="27477" y="105336"/>
                  </a:lnTo>
                  <a:cubicBezTo>
                    <a:pt x="31311" y="105336"/>
                    <a:pt x="33867" y="107889"/>
                    <a:pt x="33867" y="111720"/>
                  </a:cubicBezTo>
                  <a:lnTo>
                    <a:pt x="33867" y="171091"/>
                  </a:lnTo>
                  <a:cubicBezTo>
                    <a:pt x="33867" y="174921"/>
                    <a:pt x="31311" y="177475"/>
                    <a:pt x="27477" y="177475"/>
                  </a:cubicBezTo>
                  <a:lnTo>
                    <a:pt x="19170" y="177475"/>
                  </a:lnTo>
                  <a:cubicBezTo>
                    <a:pt x="15336" y="177475"/>
                    <a:pt x="12780" y="174921"/>
                    <a:pt x="12780" y="171091"/>
                  </a:cubicBezTo>
                  <a:lnTo>
                    <a:pt x="12780" y="111720"/>
                  </a:lnTo>
                  <a:cubicBezTo>
                    <a:pt x="12780" y="108528"/>
                    <a:pt x="15336" y="105336"/>
                    <a:pt x="19170" y="105336"/>
                  </a:cubicBezTo>
                  <a:close/>
                  <a:moveTo>
                    <a:pt x="186586" y="124488"/>
                  </a:moveTo>
                  <a:lnTo>
                    <a:pt x="186586" y="171091"/>
                  </a:lnTo>
                  <a:cubicBezTo>
                    <a:pt x="186586" y="174921"/>
                    <a:pt x="184030" y="177475"/>
                    <a:pt x="180196" y="177475"/>
                  </a:cubicBezTo>
                  <a:lnTo>
                    <a:pt x="171889" y="177475"/>
                  </a:lnTo>
                  <a:cubicBezTo>
                    <a:pt x="168055" y="177475"/>
                    <a:pt x="165499" y="174921"/>
                    <a:pt x="165499" y="171091"/>
                  </a:cubicBezTo>
                  <a:lnTo>
                    <a:pt x="165499" y="111720"/>
                  </a:lnTo>
                  <a:cubicBezTo>
                    <a:pt x="165499" y="107889"/>
                    <a:pt x="168055" y="105336"/>
                    <a:pt x="171889" y="105336"/>
                  </a:cubicBezTo>
                  <a:lnTo>
                    <a:pt x="180196" y="105336"/>
                  </a:lnTo>
                  <a:cubicBezTo>
                    <a:pt x="184030" y="105336"/>
                    <a:pt x="186586" y="107889"/>
                    <a:pt x="186586" y="111720"/>
                  </a:cubicBezTo>
                  <a:lnTo>
                    <a:pt x="186586" y="124488"/>
                  </a:lnTo>
                  <a:close/>
                </a:path>
              </a:pathLst>
            </a:custGeom>
            <a:grpFill/>
            <a:ln w="6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5A11E41D-C533-48C4-8E27-BBC190FE2DC6}"/>
              </a:ext>
            </a:extLst>
          </p:cNvPr>
          <p:cNvSpPr txBox="1"/>
          <p:nvPr/>
        </p:nvSpPr>
        <p:spPr>
          <a:xfrm>
            <a:off x="420488" y="2953445"/>
            <a:ext cx="2601683" cy="2462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cs typeface="Open Sans"/>
              </a:rPr>
              <a:t>HIGH LEVEL VIEW OF SALES PERFORMANCE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51EAD4-F504-4FF7-8548-5595EC6B3F62}"/>
              </a:ext>
            </a:extLst>
          </p:cNvPr>
          <p:cNvSpPr txBox="1"/>
          <p:nvPr/>
        </p:nvSpPr>
        <p:spPr>
          <a:xfrm>
            <a:off x="3333810" y="2953444"/>
            <a:ext cx="260523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defRPr/>
            </a:pPr>
            <a:r>
              <a:rPr lang="en-IE" sz="1000" b="1" kern="0" dirty="0">
                <a:solidFill>
                  <a:schemeClr val="tx2"/>
                </a:solidFill>
                <a:cs typeface="Open Sans"/>
              </a:rPr>
              <a:t>DETAILED VIEW OF COLLECTIONS OPS</a:t>
            </a:r>
            <a:endParaRPr lang="en-US" sz="1000" b="1" kern="0" dirty="0">
              <a:solidFill>
                <a:schemeClr val="tx2"/>
              </a:solidFill>
              <a:cs typeface="Open Sans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108B148-93DA-481E-89ED-15417737B02E}"/>
              </a:ext>
            </a:extLst>
          </p:cNvPr>
          <p:cNvSpPr txBox="1"/>
          <p:nvPr/>
        </p:nvSpPr>
        <p:spPr>
          <a:xfrm>
            <a:off x="6292354" y="2931908"/>
            <a:ext cx="261931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000" b="1" kern="0" dirty="0">
                <a:solidFill>
                  <a:schemeClr val="tx2"/>
                </a:solidFill>
                <a:cs typeface="Open Sans"/>
              </a:rPr>
              <a:t>MONTH END SNAPSHOT OF RECEIVABLES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0DB56D2-7648-48EA-AE35-1ED91CB9C93D}"/>
              </a:ext>
            </a:extLst>
          </p:cNvPr>
          <p:cNvSpPr txBox="1"/>
          <p:nvPr/>
        </p:nvSpPr>
        <p:spPr>
          <a:xfrm>
            <a:off x="9182470" y="2955721"/>
            <a:ext cx="261931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kern="0">
                <a:solidFill>
                  <a:srgbClr val="000000"/>
                </a:solidFill>
                <a:cs typeface="Open Sans"/>
              </a:defRPr>
            </a:lvl1pPr>
          </a:lstStyle>
          <a:p>
            <a:pPr>
              <a:defRPr/>
            </a:pPr>
            <a:r>
              <a:rPr lang="en-IE" b="1" dirty="0">
                <a:solidFill>
                  <a:schemeClr val="tx2"/>
                </a:solidFill>
              </a:rPr>
              <a:t>DETAILED VIEW OF CUSTOMER SERVICE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5C03842-51D1-4E7C-9A44-7713CA298120}"/>
              </a:ext>
            </a:extLst>
          </p:cNvPr>
          <p:cNvSpPr/>
          <p:nvPr/>
        </p:nvSpPr>
        <p:spPr bwMode="gray">
          <a:xfrm>
            <a:off x="469670" y="3397193"/>
            <a:ext cx="2552501" cy="1281908"/>
          </a:xfrm>
          <a:prstGeom prst="rect">
            <a:avLst/>
          </a:prstGeom>
          <a:solidFill>
            <a:srgbClr val="FFFFFF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t"/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50" kern="0" dirty="0">
                <a:solidFill>
                  <a:srgbClr val="000000"/>
                </a:solidFill>
              </a:rPr>
              <a:t>Dataset grain: individual sales transaction 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Dimensions include customer_id, country, region, product_id, date and total sale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F668FBD-EFC8-4629-A66B-1770A3194A1F}"/>
              </a:ext>
            </a:extLst>
          </p:cNvPr>
          <p:cNvSpPr/>
          <p:nvPr/>
        </p:nvSpPr>
        <p:spPr bwMode="gray">
          <a:xfrm>
            <a:off x="3444536" y="3381717"/>
            <a:ext cx="2494510" cy="1375980"/>
          </a:xfrm>
          <a:prstGeom prst="rect">
            <a:avLst/>
          </a:prstGeom>
          <a:solidFill>
            <a:srgbClr val="FFFFFF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t"/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E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Open Sans"/>
                <a:cs typeface="Open Sans"/>
              </a:rPr>
              <a:t>Dataset grain: individual sales transaction 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E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Open Sans"/>
                <a:cs typeface="Open Sans"/>
              </a:rPr>
              <a:t>Additional </a:t>
            </a:r>
            <a:r>
              <a:rPr lang="en-IE" sz="1050" kern="0" dirty="0">
                <a:solidFill>
                  <a:srgbClr val="000000"/>
                </a:solidFill>
                <a:ea typeface="Open Sans"/>
                <a:cs typeface="Open Sans"/>
              </a:rPr>
              <a:t>dimensions include payment terms, aging, payment date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E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Open Sans"/>
                <a:cs typeface="Open Sans"/>
              </a:rPr>
              <a:t>Also contains information on the number of payment requests sent out (dunning count</a:t>
            </a:r>
            <a:r>
              <a:rPr lang="en-IE" sz="1050" kern="0" dirty="0">
                <a:solidFill>
                  <a:srgbClr val="000000"/>
                </a:solidFill>
                <a:ea typeface="Open Sans"/>
                <a:cs typeface="Open Sans"/>
              </a:rPr>
              <a:t>) and whether the customer pays automatically (is AutoPay)</a:t>
            </a:r>
            <a:endParaRPr kumimoji="0" lang="en-IE" sz="105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Open Sans"/>
              <a:cs typeface="Open Sans"/>
            </a:endParaRP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E" sz="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E" sz="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FAABC42-5D65-48A0-87E0-791580843C88}"/>
              </a:ext>
            </a:extLst>
          </p:cNvPr>
          <p:cNvSpPr/>
          <p:nvPr/>
        </p:nvSpPr>
        <p:spPr bwMode="gray">
          <a:xfrm>
            <a:off x="6281532" y="3341264"/>
            <a:ext cx="2507361" cy="1281908"/>
          </a:xfrm>
          <a:prstGeom prst="rect">
            <a:avLst/>
          </a:prstGeom>
          <a:solidFill>
            <a:srgbClr val="FFFFFF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t"/>
          <a:lstStyle/>
          <a:p>
            <a:pPr marL="171450" marR="0" lvl="0" indent="-171450" defTabSz="91440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E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Open Sans"/>
                <a:cs typeface="Open Sans"/>
              </a:rPr>
              <a:t>Dataset grain: Outstanding receivable at month end for each unique combination of customer, product, country combination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9D4BA60-7F53-4258-B470-D2E681C5D55B}"/>
              </a:ext>
            </a:extLst>
          </p:cNvPr>
          <p:cNvSpPr/>
          <p:nvPr/>
        </p:nvSpPr>
        <p:spPr bwMode="gray">
          <a:xfrm>
            <a:off x="9286043" y="3324054"/>
            <a:ext cx="2448774" cy="1611930"/>
          </a:xfrm>
          <a:prstGeom prst="rect">
            <a:avLst/>
          </a:prstGeom>
          <a:solidFill>
            <a:srgbClr val="FFFFFF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t"/>
          <a:lstStyle/>
          <a:p>
            <a:pPr marL="171450" marR="0" lvl="0" indent="-171450" defTabSz="91440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E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Open Sans"/>
                <a:cs typeface="Open Sans"/>
              </a:rPr>
              <a:t>Dataset grain: individual call to a customer who </a:t>
            </a:r>
            <a:r>
              <a:rPr lang="en-IE" sz="1050" kern="0" dirty="0">
                <a:solidFill>
                  <a:srgbClr val="000000"/>
                </a:solidFill>
                <a:ea typeface="Open Sans"/>
                <a:cs typeface="Open Sans"/>
              </a:rPr>
              <a:t>has an outstanding payment due</a:t>
            </a:r>
            <a:endParaRPr kumimoji="0" lang="en-IE" sz="105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Open Sans"/>
              <a:cs typeface="Open Sans"/>
            </a:endParaRPr>
          </a:p>
          <a:p>
            <a:pPr marL="171450" marR="0" lvl="0" indent="-171450" defTabSz="91440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E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Additional dimensions include was Answered, call duration, call date, </a:t>
            </a:r>
            <a:r>
              <a:rPr lang="en-IE" sz="1050" kern="0" dirty="0">
                <a:solidFill>
                  <a:srgbClr val="000000"/>
                </a:solidFill>
              </a:rPr>
              <a:t>sale</a:t>
            </a:r>
            <a:r>
              <a:rPr kumimoji="0" lang="en-IE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ID (to link it back to a transaction)</a:t>
            </a:r>
          </a:p>
          <a:p>
            <a:pPr marL="171450" marR="0" lvl="0" indent="-171450" defTabSz="91440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E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Calls are made to customers who are 30 days overdue and are attempted daily until </a:t>
            </a:r>
            <a:r>
              <a:rPr lang="en-IE" sz="1050" kern="0" dirty="0">
                <a:solidFill>
                  <a:srgbClr val="000000"/>
                </a:solidFill>
              </a:rPr>
              <a:t>the customer answers the call</a:t>
            </a:r>
            <a:endParaRPr kumimoji="0" lang="en-IE" sz="105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167945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ky, outdoor, plant, shore&#10;&#10;Description automatically generated">
            <a:extLst>
              <a:ext uri="{FF2B5EF4-FFF2-40B4-BE49-F238E27FC236}">
                <a16:creationId xmlns:a16="http://schemas.microsoft.com/office/drawing/2014/main" id="{477EEDDC-C8E8-4E6E-9441-72CF7034F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1834" y="417250"/>
            <a:ext cx="9270135" cy="6054571"/>
          </a:xfrm>
          <a:prstGeom prst="rect">
            <a:avLst/>
          </a:prstGeom>
        </p:spPr>
      </p:pic>
      <p:sp>
        <p:nvSpPr>
          <p:cNvPr id="24" name="Title 23">
            <a:extLst>
              <a:ext uri="{FF2B5EF4-FFF2-40B4-BE49-F238E27FC236}">
                <a16:creationId xmlns:a16="http://schemas.microsoft.com/office/drawing/2014/main" id="{3413C595-4D01-4997-9A0A-E7606687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0586" y="3443968"/>
            <a:ext cx="6501414" cy="882499"/>
          </a:xfrm>
        </p:spPr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7D3E7A5-4BD8-44AD-B116-D2CED7043DD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90587" y="4326467"/>
            <a:ext cx="6501414" cy="830414"/>
          </a:xfrm>
        </p:spPr>
        <p:txBody>
          <a:bodyPr/>
          <a:lstStyle/>
          <a:p>
            <a:r>
              <a:rPr lang="en-US" dirty="0"/>
              <a:t>Problem Statement &amp; Business Task</a:t>
            </a:r>
          </a:p>
        </p:txBody>
      </p:sp>
    </p:spTree>
    <p:extLst>
      <p:ext uri="{BB962C8B-B14F-4D97-AF65-F5344CB8AC3E}">
        <p14:creationId xmlns:p14="http://schemas.microsoft.com/office/powerpoint/2010/main" val="399313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521DA7C-DD90-4332-B703-4B75C3A1CE3A}"/>
              </a:ext>
            </a:extLst>
          </p:cNvPr>
          <p:cNvSpPr/>
          <p:nvPr/>
        </p:nvSpPr>
        <p:spPr>
          <a:xfrm>
            <a:off x="0" y="0"/>
            <a:ext cx="4953740" cy="68580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6797B4-08AD-40FF-B25D-77A7FD284D5B}"/>
              </a:ext>
            </a:extLst>
          </p:cNvPr>
          <p:cNvSpPr txBox="1"/>
          <p:nvPr/>
        </p:nvSpPr>
        <p:spPr>
          <a:xfrm>
            <a:off x="1146699" y="1486281"/>
            <a:ext cx="3074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7A1DB-9EDB-4612-B9AC-11BD2C80F91C}"/>
              </a:ext>
            </a:extLst>
          </p:cNvPr>
          <p:cNvSpPr txBox="1"/>
          <p:nvPr/>
        </p:nvSpPr>
        <p:spPr>
          <a:xfrm>
            <a:off x="6557639" y="1456248"/>
            <a:ext cx="3074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/>
              <a:t>Business Task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1367E6-EEB7-446A-879C-35E1F7EB2D26}"/>
              </a:ext>
            </a:extLst>
          </p:cNvPr>
          <p:cNvSpPr txBox="1"/>
          <p:nvPr/>
        </p:nvSpPr>
        <p:spPr>
          <a:xfrm>
            <a:off x="506027" y="2919001"/>
            <a:ext cx="3773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bg1"/>
                </a:solidFill>
              </a:rPr>
              <a:t>Increase sales performance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bg1"/>
                </a:solidFill>
              </a:rPr>
              <a:t>Reduce the overdue % for aging  60-90 days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bg1"/>
                </a:solidFill>
              </a:rPr>
              <a:t>Optimize the customer experience rate</a:t>
            </a:r>
          </a:p>
          <a:p>
            <a:endParaRPr lang="en-I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B3431B-620A-4C94-B554-C63EA2C9416F}"/>
              </a:ext>
            </a:extLst>
          </p:cNvPr>
          <p:cNvSpPr txBox="1"/>
          <p:nvPr/>
        </p:nvSpPr>
        <p:spPr>
          <a:xfrm>
            <a:off x="5974672" y="2690661"/>
            <a:ext cx="5078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Analyze the sale affecting regions and determine high growth clients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Build interactive dashboard to track &amp; monitor overdue% and customer experience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Support stakeholder to make data-driven decision making to create sales campaign, understand agent performance and improve overall health of all 3 departments </a:t>
            </a:r>
          </a:p>
        </p:txBody>
      </p:sp>
      <p:pic>
        <p:nvPicPr>
          <p:cNvPr id="13" name="Graphic 12" descr="Bullseye outline">
            <a:extLst>
              <a:ext uri="{FF2B5EF4-FFF2-40B4-BE49-F238E27FC236}">
                <a16:creationId xmlns:a16="http://schemas.microsoft.com/office/drawing/2014/main" id="{4AF82B21-286D-4BC1-A014-453E42A3D1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60994" y="1288326"/>
            <a:ext cx="797511" cy="797511"/>
          </a:xfrm>
          <a:prstGeom prst="rect">
            <a:avLst/>
          </a:prstGeom>
        </p:spPr>
      </p:pic>
      <p:pic>
        <p:nvPicPr>
          <p:cNvPr id="15" name="Graphic 14" descr="Brain outline">
            <a:extLst>
              <a:ext uri="{FF2B5EF4-FFF2-40B4-BE49-F238E27FC236}">
                <a16:creationId xmlns:a16="http://schemas.microsoft.com/office/drawing/2014/main" id="{E67BA0AF-52E9-482D-A961-F59DFD3915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964" y="1288326"/>
            <a:ext cx="853735" cy="85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814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EC176543-7DEE-469A-86A8-549E0CFCF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4470"/>
            <a:ext cx="6293528" cy="567873"/>
          </a:xfrm>
        </p:spPr>
        <p:txBody>
          <a:bodyPr/>
          <a:lstStyle/>
          <a:p>
            <a:r>
              <a:rPr lang="en-US" dirty="0"/>
              <a:t>Data Analytics Lifecycle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16B5DCC-B6E8-4677-A2EC-7219DF29C35C}"/>
              </a:ext>
            </a:extLst>
          </p:cNvPr>
          <p:cNvSpPr/>
          <p:nvPr/>
        </p:nvSpPr>
        <p:spPr>
          <a:xfrm>
            <a:off x="2681056" y="1260629"/>
            <a:ext cx="6161103" cy="482057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3690634-5613-4DCC-ABC7-326A92E9FE6D}"/>
              </a:ext>
            </a:extLst>
          </p:cNvPr>
          <p:cNvSpPr/>
          <p:nvPr/>
        </p:nvSpPr>
        <p:spPr>
          <a:xfrm>
            <a:off x="4643020" y="916775"/>
            <a:ext cx="2175029" cy="89664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Business Understanding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958507-93BE-409C-A02C-213B9D27C7AC}"/>
              </a:ext>
            </a:extLst>
          </p:cNvPr>
          <p:cNvSpPr/>
          <p:nvPr/>
        </p:nvSpPr>
        <p:spPr>
          <a:xfrm>
            <a:off x="7719130" y="2462704"/>
            <a:ext cx="2175029" cy="89664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Data discovery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AE5B1A4-0DE8-4ED7-BDBF-7CE2A59309EF}"/>
              </a:ext>
            </a:extLst>
          </p:cNvPr>
          <p:cNvSpPr/>
          <p:nvPr/>
        </p:nvSpPr>
        <p:spPr>
          <a:xfrm>
            <a:off x="6494014" y="5260548"/>
            <a:ext cx="2175029" cy="89664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Dashboard Development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6A1D3D1-FEE1-4B09-92D1-5413FE74D3BC}"/>
              </a:ext>
            </a:extLst>
          </p:cNvPr>
          <p:cNvSpPr/>
          <p:nvPr/>
        </p:nvSpPr>
        <p:spPr>
          <a:xfrm>
            <a:off x="2201290" y="4461879"/>
            <a:ext cx="2175029" cy="896644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Communicate Results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179B90C-B291-40C6-A67B-548D2E367EB9}"/>
              </a:ext>
            </a:extLst>
          </p:cNvPr>
          <p:cNvSpPr/>
          <p:nvPr/>
        </p:nvSpPr>
        <p:spPr>
          <a:xfrm>
            <a:off x="1731882" y="2316223"/>
            <a:ext cx="2175029" cy="896644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Operationalize</a:t>
            </a:r>
          </a:p>
        </p:txBody>
      </p:sp>
    </p:spTree>
    <p:extLst>
      <p:ext uri="{BB962C8B-B14F-4D97-AF65-F5344CB8AC3E}">
        <p14:creationId xmlns:p14="http://schemas.microsoft.com/office/powerpoint/2010/main" val="604245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8" descr="Close up of sand">
            <a:extLst>
              <a:ext uri="{FF2B5EF4-FFF2-40B4-BE49-F238E27FC236}">
                <a16:creationId xmlns:a16="http://schemas.microsoft.com/office/drawing/2014/main" id="{380FC8CC-5BCB-4A9F-A538-CF726530E45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285" y="435005"/>
            <a:ext cx="9264342" cy="6107838"/>
          </a:xfrm>
          <a:prstGeom prst="rect">
            <a:avLst/>
          </a:prstGeom>
        </p:spPr>
      </p:pic>
      <p:sp>
        <p:nvSpPr>
          <p:cNvPr id="24" name="Title 23">
            <a:extLst>
              <a:ext uri="{FF2B5EF4-FFF2-40B4-BE49-F238E27FC236}">
                <a16:creationId xmlns:a16="http://schemas.microsoft.com/office/drawing/2014/main" id="{3413C595-4D01-4997-9A0A-E7606687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0586" y="3443968"/>
            <a:ext cx="6501414" cy="882499"/>
          </a:xfrm>
        </p:spPr>
        <p:txBody>
          <a:bodyPr/>
          <a:lstStyle/>
          <a:p>
            <a:r>
              <a:rPr lang="en-US" dirty="0"/>
              <a:t>Dashboard WALK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7D3E7A5-4BD8-44AD-B116-D2CED7043DD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90587" y="4326467"/>
            <a:ext cx="6501414" cy="830414"/>
          </a:xfrm>
        </p:spPr>
        <p:txBody>
          <a:bodyPr/>
          <a:lstStyle/>
          <a:p>
            <a:r>
              <a:rPr lang="en-US" dirty="0"/>
              <a:t>Power BI</a:t>
            </a:r>
          </a:p>
        </p:txBody>
      </p:sp>
    </p:spTree>
    <p:extLst>
      <p:ext uri="{BB962C8B-B14F-4D97-AF65-F5344CB8AC3E}">
        <p14:creationId xmlns:p14="http://schemas.microsoft.com/office/powerpoint/2010/main" val="515250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ED6DA"/>
      </a:accent1>
      <a:accent2>
        <a:srgbClr val="3E7090"/>
      </a:accent2>
      <a:accent3>
        <a:srgbClr val="93A5A8"/>
      </a:accent3>
      <a:accent4>
        <a:srgbClr val="627272"/>
      </a:accent4>
      <a:accent5>
        <a:srgbClr val="BDA07D"/>
      </a:accent5>
      <a:accent6>
        <a:srgbClr val="D8CAB7"/>
      </a:accent6>
      <a:hlink>
        <a:srgbClr val="0563C1"/>
      </a:hlink>
      <a:folHlink>
        <a:srgbClr val="954F72"/>
      </a:folHlink>
    </a:clrScheme>
    <a:fontScheme name="Custom 24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astal_Presentation_TM33468121_Win32_JC_SL_v3" id="{EB91EBED-606F-4526-98F2-0BC37D122083}" vid="{0066A017-97AF-4FCB-BD31-68FEF3C0112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D0C81F5-4E08-4068-8DC9-6D21305E57B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119E3DC-63DC-4703-A1A6-A21819296C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E84E3F0-7763-473A-A672-F70F538DAC7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Coastal presentation</Template>
  <TotalTime>163</TotalTime>
  <Words>773</Words>
  <Application>Microsoft Office PowerPoint</Application>
  <PresentationFormat>Widescreen</PresentationFormat>
  <Paragraphs>85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Open Sans</vt:lpstr>
      <vt:lpstr>Segoe UI</vt:lpstr>
      <vt:lpstr>Segoe UI Light</vt:lpstr>
      <vt:lpstr>Office Theme</vt:lpstr>
      <vt:lpstr>SiMCO  Data analytics Project</vt:lpstr>
      <vt:lpstr>Agenda</vt:lpstr>
      <vt:lpstr>Project Background</vt:lpstr>
      <vt:lpstr>The Company overview</vt:lpstr>
      <vt:lpstr>The datasets</vt:lpstr>
      <vt:lpstr>Project Goals</vt:lpstr>
      <vt:lpstr>PowerPoint Presentation</vt:lpstr>
      <vt:lpstr>Data Analytics Lifecycle</vt:lpstr>
      <vt:lpstr>Dashboard WALK</vt:lpstr>
      <vt:lpstr>PowerPoint Presentation</vt:lpstr>
      <vt:lpstr>recommendations</vt:lpstr>
      <vt:lpstr>Thank YOU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Shinde, Gaurav</dc:creator>
  <cp:lastModifiedBy>Shinde, Gaurav</cp:lastModifiedBy>
  <cp:revision>1</cp:revision>
  <dcterms:created xsi:type="dcterms:W3CDTF">2022-11-11T09:20:12Z</dcterms:created>
  <dcterms:modified xsi:type="dcterms:W3CDTF">2022-11-11T12:03:37Z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